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08" r:id="rId1"/>
  </p:sldMasterIdLst>
  <p:sldIdLst>
    <p:sldId id="256" r:id="rId2"/>
    <p:sldId id="257" r:id="rId3"/>
    <p:sldId id="262" r:id="rId4"/>
    <p:sldId id="258" r:id="rId5"/>
    <p:sldId id="259" r:id="rId6"/>
    <p:sldId id="260" r:id="rId7"/>
    <p:sldId id="261" r:id="rId8"/>
    <p:sldId id="267" r:id="rId9"/>
    <p:sldId id="266" r:id="rId10"/>
    <p:sldId id="263" r:id="rId11"/>
    <p:sldId id="264" r:id="rId12"/>
    <p:sldId id="265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ECA4C3C-E73C-42FC-88E3-F17B8736EBD5}" v="78" dt="2019-06-20T21:37:42.58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54"/>
  </p:normalViewPr>
  <p:slideViewPr>
    <p:cSldViewPr snapToGrid="0" snapToObjects="1">
      <p:cViewPr varScale="1">
        <p:scale>
          <a:sx n="108" d="100"/>
          <a:sy n="108" d="100"/>
        </p:scale>
        <p:origin x="736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erek Moore" userId="871daa04f04ba2a4" providerId="Windows Live" clId="Web-{4ECA4C3C-E73C-42FC-88E3-F17B8736EBD5}"/>
    <pc:docChg chg="addSld delSld modSld sldOrd">
      <pc:chgData name="Derek Moore" userId="871daa04f04ba2a4" providerId="Windows Live" clId="Web-{4ECA4C3C-E73C-42FC-88E3-F17B8736EBD5}" dt="2019-06-20T22:39:58.476" v="2635"/>
      <pc:docMkLst>
        <pc:docMk/>
      </pc:docMkLst>
      <pc:sldChg chg="modSp">
        <pc:chgData name="Derek Moore" userId="871daa04f04ba2a4" providerId="Windows Live" clId="Web-{4ECA4C3C-E73C-42FC-88E3-F17B8736EBD5}" dt="2019-06-20T21:42:37.322" v="1720" actId="20577"/>
        <pc:sldMkLst>
          <pc:docMk/>
          <pc:sldMk cId="2834006216" sldId="257"/>
        </pc:sldMkLst>
        <pc:spChg chg="mod">
          <ac:chgData name="Derek Moore" userId="871daa04f04ba2a4" providerId="Windows Live" clId="Web-{4ECA4C3C-E73C-42FC-88E3-F17B8736EBD5}" dt="2019-06-20T21:42:37.322" v="1720" actId="20577"/>
          <ac:spMkLst>
            <pc:docMk/>
            <pc:sldMk cId="2834006216" sldId="257"/>
            <ac:spMk id="3" creationId="{3AE49D0A-54D5-9946-ADB2-B0E8B51627F1}"/>
          </ac:spMkLst>
        </pc:spChg>
      </pc:sldChg>
      <pc:sldChg chg="addSp delSp modSp new mod setBg delDesignElem">
        <pc:chgData name="Derek Moore" userId="871daa04f04ba2a4" providerId="Windows Live" clId="Web-{4ECA4C3C-E73C-42FC-88E3-F17B8736EBD5}" dt="2019-06-20T20:26:40.124" v="550" actId="1076"/>
        <pc:sldMkLst>
          <pc:docMk/>
          <pc:sldMk cId="2665377489" sldId="258"/>
        </pc:sldMkLst>
        <pc:spChg chg="add del mod">
          <ac:chgData name="Derek Moore" userId="871daa04f04ba2a4" providerId="Windows Live" clId="Web-{4ECA4C3C-E73C-42FC-88E3-F17B8736EBD5}" dt="2019-06-20T18:59:10.099" v="18"/>
          <ac:spMkLst>
            <pc:docMk/>
            <pc:sldMk cId="2665377489" sldId="258"/>
            <ac:spMk id="2" creationId="{3287E1D0-3628-49B9-A894-BF4DAB586614}"/>
          </ac:spMkLst>
        </pc:spChg>
        <pc:spChg chg="del">
          <ac:chgData name="Derek Moore" userId="871daa04f04ba2a4" providerId="Windows Live" clId="Web-{4ECA4C3C-E73C-42FC-88E3-F17B8736EBD5}" dt="2019-06-20T18:56:56.036" v="1"/>
          <ac:spMkLst>
            <pc:docMk/>
            <pc:sldMk cId="2665377489" sldId="258"/>
            <ac:spMk id="3" creationId="{E72ACFD5-990E-488F-8933-A7D4B31CE2C8}"/>
          </ac:spMkLst>
        </pc:spChg>
        <pc:spChg chg="add del mod">
          <ac:chgData name="Derek Moore" userId="871daa04f04ba2a4" providerId="Windows Live" clId="Web-{4ECA4C3C-E73C-42FC-88E3-F17B8736EBD5}" dt="2019-06-20T18:59:10.052" v="15"/>
          <ac:spMkLst>
            <pc:docMk/>
            <pc:sldMk cId="2665377489" sldId="258"/>
            <ac:spMk id="4" creationId="{05EBB659-725F-4BDB-B3BE-08AE1FBD8EFD}"/>
          </ac:spMkLst>
        </pc:spChg>
        <pc:spChg chg="add">
          <ac:chgData name="Derek Moore" userId="871daa04f04ba2a4" providerId="Windows Live" clId="Web-{4ECA4C3C-E73C-42FC-88E3-F17B8736EBD5}" dt="2019-06-20T18:58:57.255" v="14"/>
          <ac:spMkLst>
            <pc:docMk/>
            <pc:sldMk cId="2665377489" sldId="258"/>
            <ac:spMk id="9" creationId="{48CAE4AE-A9DF-45AF-9A9C-1712BC63418E}"/>
          </ac:spMkLst>
        </pc:spChg>
        <pc:spChg chg="add del">
          <ac:chgData name="Derek Moore" userId="871daa04f04ba2a4" providerId="Windows Live" clId="Web-{4ECA4C3C-E73C-42FC-88E3-F17B8736EBD5}" dt="2019-06-20T18:59:10.099" v="17"/>
          <ac:spMkLst>
            <pc:docMk/>
            <pc:sldMk cId="2665377489" sldId="258"/>
            <ac:spMk id="37" creationId="{E972DE0D-2E53-4159-ABD3-C601524262C2}"/>
          </ac:spMkLst>
        </pc:spChg>
        <pc:spChg chg="add del">
          <ac:chgData name="Derek Moore" userId="871daa04f04ba2a4" providerId="Windows Live" clId="Web-{4ECA4C3C-E73C-42FC-88E3-F17B8736EBD5}" dt="2019-06-20T18:57:23.145" v="3"/>
          <ac:spMkLst>
            <pc:docMk/>
            <pc:sldMk cId="2665377489" sldId="258"/>
            <ac:spMk id="38" creationId="{48CAE4AE-A9DF-45AF-9A9C-1712BC63418E}"/>
          </ac:spMkLst>
        </pc:spChg>
        <pc:spChg chg="add del mod">
          <ac:chgData name="Derek Moore" userId="871daa04f04ba2a4" providerId="Windows Live" clId="Web-{4ECA4C3C-E73C-42FC-88E3-F17B8736EBD5}" dt="2019-06-20T18:59:22.817" v="20"/>
          <ac:spMkLst>
            <pc:docMk/>
            <pc:sldMk cId="2665377489" sldId="258"/>
            <ac:spMk id="62" creationId="{233F1622-AC4B-4FD5-9DFA-72F55A298338}"/>
          </ac:spMkLst>
        </pc:spChg>
        <pc:spChg chg="add del">
          <ac:chgData name="Derek Moore" userId="871daa04f04ba2a4" providerId="Windows Live" clId="Web-{4ECA4C3C-E73C-42FC-88E3-F17B8736EBD5}" dt="2019-06-20T18:57:23.145" v="3"/>
          <ac:spMkLst>
            <pc:docMk/>
            <pc:sldMk cId="2665377489" sldId="258"/>
            <ac:spMk id="63" creationId="{E972DE0D-2E53-4159-ABD3-C601524262C2}"/>
          </ac:spMkLst>
        </pc:spChg>
        <pc:spChg chg="add mod">
          <ac:chgData name="Derek Moore" userId="871daa04f04ba2a4" providerId="Windows Live" clId="Web-{4ECA4C3C-E73C-42FC-88E3-F17B8736EBD5}" dt="2019-06-20T20:19:12.810" v="382" actId="20577"/>
          <ac:spMkLst>
            <pc:docMk/>
            <pc:sldMk cId="2665377489" sldId="258"/>
            <ac:spMk id="66" creationId="{6F28A3A0-DADD-4BC6-AE43-B9D48AD1E3A0}"/>
          </ac:spMkLst>
        </pc:spChg>
        <pc:grpChg chg="add">
          <ac:chgData name="Derek Moore" userId="871daa04f04ba2a4" providerId="Windows Live" clId="Web-{4ECA4C3C-E73C-42FC-88E3-F17B8736EBD5}" dt="2019-06-20T18:58:57.255" v="14"/>
          <ac:grpSpMkLst>
            <pc:docMk/>
            <pc:sldMk cId="2665377489" sldId="258"/>
            <ac:grpSpMk id="7" creationId="{AE19E2D2-078B-459F-A431-2037B063FDF3}"/>
          </ac:grpSpMkLst>
        </pc:grpChg>
        <pc:grpChg chg="add del">
          <ac:chgData name="Derek Moore" userId="871daa04f04ba2a4" providerId="Windows Live" clId="Web-{4ECA4C3C-E73C-42FC-88E3-F17B8736EBD5}" dt="2019-06-20T18:59:10.099" v="19"/>
          <ac:grpSpMkLst>
            <pc:docMk/>
            <pc:sldMk cId="2665377489" sldId="258"/>
            <ac:grpSpMk id="8" creationId="{E10C7CFA-FC7F-479C-9026-39109C0B5967}"/>
          </ac:grpSpMkLst>
        </pc:grpChg>
        <pc:grpChg chg="add del">
          <ac:chgData name="Derek Moore" userId="871daa04f04ba2a4" providerId="Windows Live" clId="Web-{4ECA4C3C-E73C-42FC-88E3-F17B8736EBD5}" dt="2019-06-20T18:57:23.145" v="3"/>
          <ac:grpSpMkLst>
            <pc:docMk/>
            <pc:sldMk cId="2665377489" sldId="258"/>
            <ac:grpSpMk id="10" creationId="{AE19E2D2-078B-459F-A431-2037B063FDF3}"/>
          </ac:grpSpMkLst>
        </pc:grpChg>
        <pc:grpChg chg="add">
          <ac:chgData name="Derek Moore" userId="871daa04f04ba2a4" providerId="Windows Live" clId="Web-{4ECA4C3C-E73C-42FC-88E3-F17B8736EBD5}" dt="2019-06-20T18:58:57.255" v="14"/>
          <ac:grpSpMkLst>
            <pc:docMk/>
            <pc:sldMk cId="2665377489" sldId="258"/>
            <ac:grpSpMk id="32" creationId="{6C272060-BC98-4C91-A58F-4DFEC566CF7F}"/>
          </ac:grpSpMkLst>
        </pc:grpChg>
        <pc:grpChg chg="add del">
          <ac:chgData name="Derek Moore" userId="871daa04f04ba2a4" providerId="Windows Live" clId="Web-{4ECA4C3C-E73C-42FC-88E3-F17B8736EBD5}" dt="2019-06-20T18:57:23.145" v="3"/>
          <ac:grpSpMkLst>
            <pc:docMk/>
            <pc:sldMk cId="2665377489" sldId="258"/>
            <ac:grpSpMk id="33" creationId="{E10C7CFA-FC7F-479C-9026-39109C0B5967}"/>
          </ac:grpSpMkLst>
        </pc:grpChg>
        <pc:grpChg chg="add del">
          <ac:chgData name="Derek Moore" userId="871daa04f04ba2a4" providerId="Windows Live" clId="Web-{4ECA4C3C-E73C-42FC-88E3-F17B8736EBD5}" dt="2019-06-20T18:57:23.145" v="3"/>
          <ac:grpSpMkLst>
            <pc:docMk/>
            <pc:sldMk cId="2665377489" sldId="258"/>
            <ac:grpSpMk id="40" creationId="{6C272060-BC98-4C91-A58F-4DFEC566CF7F}"/>
          </ac:grpSpMkLst>
        </pc:grpChg>
        <pc:picChg chg="add mod">
          <ac:chgData name="Derek Moore" userId="871daa04f04ba2a4" providerId="Windows Live" clId="Web-{4ECA4C3C-E73C-42FC-88E3-F17B8736EBD5}" dt="2019-06-20T20:26:26.249" v="548" actId="14100"/>
          <ac:picMkLst>
            <pc:docMk/>
            <pc:sldMk cId="2665377489" sldId="258"/>
            <ac:picMk id="2" creationId="{C2D7D072-7C2A-4407-8456-148E80A7E371}"/>
          </ac:picMkLst>
        </pc:picChg>
        <pc:picChg chg="add del mod ord">
          <ac:chgData name="Derek Moore" userId="871daa04f04ba2a4" providerId="Windows Live" clId="Web-{4ECA4C3C-E73C-42FC-88E3-F17B8736EBD5}" dt="2019-06-20T18:59:10.099" v="16"/>
          <ac:picMkLst>
            <pc:docMk/>
            <pc:sldMk cId="2665377489" sldId="258"/>
            <ac:picMk id="5" creationId="{56F9B6CC-422F-4D08-8727-8038F363BADE}"/>
          </ac:picMkLst>
        </pc:picChg>
        <pc:picChg chg="add mod ord">
          <ac:chgData name="Derek Moore" userId="871daa04f04ba2a4" providerId="Windows Live" clId="Web-{4ECA4C3C-E73C-42FC-88E3-F17B8736EBD5}" dt="2019-06-20T20:26:40.124" v="550" actId="1076"/>
          <ac:picMkLst>
            <pc:docMk/>
            <pc:sldMk cId="2665377489" sldId="258"/>
            <ac:picMk id="64" creationId="{0A30D4ED-FEB9-4BC3-BFB2-0B473A8E07E0}"/>
          </ac:picMkLst>
        </pc:picChg>
      </pc:sldChg>
      <pc:sldChg chg="new del">
        <pc:chgData name="Derek Moore" userId="871daa04f04ba2a4" providerId="Windows Live" clId="Web-{4ECA4C3C-E73C-42FC-88E3-F17B8736EBD5}" dt="2019-06-20T20:14:52.106" v="333"/>
        <pc:sldMkLst>
          <pc:docMk/>
          <pc:sldMk cId="634092284" sldId="259"/>
        </pc:sldMkLst>
      </pc:sldChg>
      <pc:sldChg chg="addSp delSp modSp add replId">
        <pc:chgData name="Derek Moore" userId="871daa04f04ba2a4" providerId="Windows Live" clId="Web-{4ECA4C3C-E73C-42FC-88E3-F17B8736EBD5}" dt="2019-06-20T20:49:05.198" v="875" actId="20577"/>
        <pc:sldMkLst>
          <pc:docMk/>
          <pc:sldMk cId="839694536" sldId="259"/>
        </pc:sldMkLst>
        <pc:spChg chg="add del mod">
          <ac:chgData name="Derek Moore" userId="871daa04f04ba2a4" providerId="Windows Live" clId="Web-{4ECA4C3C-E73C-42FC-88E3-F17B8736EBD5}" dt="2019-06-20T20:21:38.607" v="446"/>
          <ac:spMkLst>
            <pc:docMk/>
            <pc:sldMk cId="839694536" sldId="259"/>
            <ac:spMk id="3" creationId="{E5DC4F0A-BD53-480E-A15E-AE4BC9D74408}"/>
          </ac:spMkLst>
        </pc:spChg>
        <pc:spChg chg="add del mod">
          <ac:chgData name="Derek Moore" userId="871daa04f04ba2a4" providerId="Windows Live" clId="Web-{4ECA4C3C-E73C-42FC-88E3-F17B8736EBD5}" dt="2019-06-20T20:36:10.313" v="684"/>
          <ac:spMkLst>
            <pc:docMk/>
            <pc:sldMk cId="839694536" sldId="259"/>
            <ac:spMk id="8" creationId="{97037AB1-BB50-457A-AB02-A4E10EEAC6C8}"/>
          </ac:spMkLst>
        </pc:spChg>
        <pc:spChg chg="add mod">
          <ac:chgData name="Derek Moore" userId="871daa04f04ba2a4" providerId="Windows Live" clId="Web-{4ECA4C3C-E73C-42FC-88E3-F17B8736EBD5}" dt="2019-06-20T20:49:05.198" v="875" actId="20577"/>
          <ac:spMkLst>
            <pc:docMk/>
            <pc:sldMk cId="839694536" sldId="259"/>
            <ac:spMk id="36" creationId="{03649E70-27FF-48D1-A466-F37FE0FB2D29}"/>
          </ac:spMkLst>
        </pc:spChg>
        <pc:spChg chg="mod">
          <ac:chgData name="Derek Moore" userId="871daa04f04ba2a4" providerId="Windows Live" clId="Web-{4ECA4C3C-E73C-42FC-88E3-F17B8736EBD5}" dt="2019-06-20T20:46:07.444" v="797" actId="20577"/>
          <ac:spMkLst>
            <pc:docMk/>
            <pc:sldMk cId="839694536" sldId="259"/>
            <ac:spMk id="66" creationId="{6F28A3A0-DADD-4BC6-AE43-B9D48AD1E3A0}"/>
          </ac:spMkLst>
        </pc:spChg>
        <pc:picChg chg="add del mod ord">
          <ac:chgData name="Derek Moore" userId="871daa04f04ba2a4" providerId="Windows Live" clId="Web-{4ECA4C3C-E73C-42FC-88E3-F17B8736EBD5}" dt="2019-06-20T20:29:25.749" v="552"/>
          <ac:picMkLst>
            <pc:docMk/>
            <pc:sldMk cId="839694536" sldId="259"/>
            <ac:picMk id="4" creationId="{AB979FB7-411C-4598-9594-267658FE64EE}"/>
          </ac:picMkLst>
        </pc:picChg>
        <pc:picChg chg="add del mod ord">
          <ac:chgData name="Derek Moore" userId="871daa04f04ba2a4" providerId="Windows Live" clId="Web-{4ECA4C3C-E73C-42FC-88E3-F17B8736EBD5}" dt="2019-06-20T20:35:35.797" v="683"/>
          <ac:picMkLst>
            <pc:docMk/>
            <pc:sldMk cId="839694536" sldId="259"/>
            <ac:picMk id="10" creationId="{6D6F93C6-18BC-4EF2-A466-F4B78B7614D6}"/>
          </ac:picMkLst>
        </pc:picChg>
        <pc:picChg chg="add mod ord">
          <ac:chgData name="Derek Moore" userId="871daa04f04ba2a4" providerId="Windows Live" clId="Web-{4ECA4C3C-E73C-42FC-88E3-F17B8736EBD5}" dt="2019-06-20T20:42:22.006" v="745" actId="1076"/>
          <ac:picMkLst>
            <pc:docMk/>
            <pc:sldMk cId="839694536" sldId="259"/>
            <ac:picMk id="34" creationId="{8FC05817-7587-48EF-82FD-20FB63E8211E}"/>
          </ac:picMkLst>
        </pc:picChg>
        <pc:picChg chg="del">
          <ac:chgData name="Derek Moore" userId="871daa04f04ba2a4" providerId="Windows Live" clId="Web-{4ECA4C3C-E73C-42FC-88E3-F17B8736EBD5}" dt="2019-06-20T20:19:56.763" v="445"/>
          <ac:picMkLst>
            <pc:docMk/>
            <pc:sldMk cId="839694536" sldId="259"/>
            <ac:picMk id="64" creationId="{0A30D4ED-FEB9-4BC3-BFB2-0B473A8E07E0}"/>
          </ac:picMkLst>
        </pc:picChg>
      </pc:sldChg>
      <pc:sldChg chg="new del">
        <pc:chgData name="Derek Moore" userId="871daa04f04ba2a4" providerId="Windows Live" clId="Web-{4ECA4C3C-E73C-42FC-88E3-F17B8736EBD5}" dt="2019-06-20T18:58:33.802" v="10"/>
        <pc:sldMkLst>
          <pc:docMk/>
          <pc:sldMk cId="3860714331" sldId="259"/>
        </pc:sldMkLst>
      </pc:sldChg>
      <pc:sldChg chg="addSp delSp modSp add replId">
        <pc:chgData name="Derek Moore" userId="871daa04f04ba2a4" providerId="Windows Live" clId="Web-{4ECA4C3C-E73C-42FC-88E3-F17B8736EBD5}" dt="2019-06-20T21:11:55.499" v="1406" actId="20577"/>
        <pc:sldMkLst>
          <pc:docMk/>
          <pc:sldMk cId="3406105915" sldId="260"/>
        </pc:sldMkLst>
        <pc:spChg chg="mod">
          <ac:chgData name="Derek Moore" userId="871daa04f04ba2a4" providerId="Windows Live" clId="Web-{4ECA4C3C-E73C-42FC-88E3-F17B8736EBD5}" dt="2019-06-20T21:11:55.499" v="1406" actId="20577"/>
          <ac:spMkLst>
            <pc:docMk/>
            <pc:sldMk cId="3406105915" sldId="260"/>
            <ac:spMk id="66" creationId="{6F28A3A0-DADD-4BC6-AE43-B9D48AD1E3A0}"/>
          </ac:spMkLst>
        </pc:spChg>
        <pc:picChg chg="add del mod">
          <ac:chgData name="Derek Moore" userId="871daa04f04ba2a4" providerId="Windows Live" clId="Web-{4ECA4C3C-E73C-42FC-88E3-F17B8736EBD5}" dt="2019-06-20T20:52:50.245" v="975"/>
          <ac:picMkLst>
            <pc:docMk/>
            <pc:sldMk cId="3406105915" sldId="260"/>
            <ac:picMk id="2" creationId="{550555DB-5789-412B-A277-0DCAF3080AA1}"/>
          </ac:picMkLst>
        </pc:picChg>
        <pc:picChg chg="add del mod">
          <ac:chgData name="Derek Moore" userId="871daa04f04ba2a4" providerId="Windows Live" clId="Web-{4ECA4C3C-E73C-42FC-88E3-F17B8736EBD5}" dt="2019-06-20T20:57:52.199" v="1027"/>
          <ac:picMkLst>
            <pc:docMk/>
            <pc:sldMk cId="3406105915" sldId="260"/>
            <ac:picMk id="5" creationId="{AFD533AD-7C3D-45E9-B750-BA31C155681E}"/>
          </ac:picMkLst>
        </pc:picChg>
      </pc:sldChg>
      <pc:sldChg chg="addSp delSp modSp add del replId">
        <pc:chgData name="Derek Moore" userId="871daa04f04ba2a4" providerId="Windows Live" clId="Web-{4ECA4C3C-E73C-42FC-88E3-F17B8736EBD5}" dt="2019-06-20T20:57:05.480" v="1019"/>
        <pc:sldMkLst>
          <pc:docMk/>
          <pc:sldMk cId="364219738" sldId="261"/>
        </pc:sldMkLst>
        <pc:spChg chg="add del mod">
          <ac:chgData name="Derek Moore" userId="871daa04f04ba2a4" providerId="Windows Live" clId="Web-{4ECA4C3C-E73C-42FC-88E3-F17B8736EBD5}" dt="2019-06-20T20:56:53.293" v="1009"/>
          <ac:spMkLst>
            <pc:docMk/>
            <pc:sldMk cId="364219738" sldId="261"/>
            <ac:spMk id="3" creationId="{299D6075-3BAF-4D68-B602-4E0E3CA25EF1}"/>
          </ac:spMkLst>
        </pc:spChg>
        <pc:spChg chg="ord">
          <ac:chgData name="Derek Moore" userId="871daa04f04ba2a4" providerId="Windows Live" clId="Web-{4ECA4C3C-E73C-42FC-88E3-F17B8736EBD5}" dt="2019-06-20T20:56:35.355" v="1002"/>
          <ac:spMkLst>
            <pc:docMk/>
            <pc:sldMk cId="364219738" sldId="261"/>
            <ac:spMk id="9" creationId="{48CAE4AE-A9DF-45AF-9A9C-1712BC63418E}"/>
          </ac:spMkLst>
        </pc:spChg>
        <pc:spChg chg="mod">
          <ac:chgData name="Derek Moore" userId="871daa04f04ba2a4" providerId="Windows Live" clId="Web-{4ECA4C3C-E73C-42FC-88E3-F17B8736EBD5}" dt="2019-06-20T20:56:55.949" v="1012" actId="20577"/>
          <ac:spMkLst>
            <pc:docMk/>
            <pc:sldMk cId="364219738" sldId="261"/>
            <ac:spMk id="66" creationId="{6F28A3A0-DADD-4BC6-AE43-B9D48AD1E3A0}"/>
          </ac:spMkLst>
        </pc:spChg>
        <pc:grpChg chg="ord">
          <ac:chgData name="Derek Moore" userId="871daa04f04ba2a4" providerId="Windows Live" clId="Web-{4ECA4C3C-E73C-42FC-88E3-F17B8736EBD5}" dt="2019-06-20T20:56:38.121" v="1003"/>
          <ac:grpSpMkLst>
            <pc:docMk/>
            <pc:sldMk cId="364219738" sldId="261"/>
            <ac:grpSpMk id="7" creationId="{AE19E2D2-078B-459F-A431-2037B063FDF3}"/>
          </ac:grpSpMkLst>
        </pc:grpChg>
        <pc:picChg chg="add del">
          <ac:chgData name="Derek Moore" userId="871daa04f04ba2a4" providerId="Windows Live" clId="Web-{4ECA4C3C-E73C-42FC-88E3-F17B8736EBD5}" dt="2019-06-20T20:56:53.293" v="1009"/>
          <ac:picMkLst>
            <pc:docMk/>
            <pc:sldMk cId="364219738" sldId="261"/>
            <ac:picMk id="4" creationId="{AB979FB7-411C-4598-9594-267658FE64EE}"/>
          </ac:picMkLst>
        </pc:picChg>
        <pc:picChg chg="mod ord">
          <ac:chgData name="Derek Moore" userId="871daa04f04ba2a4" providerId="Windows Live" clId="Web-{4ECA4C3C-E73C-42FC-88E3-F17B8736EBD5}" dt="2019-06-20T20:56:48.246" v="1007" actId="14100"/>
          <ac:picMkLst>
            <pc:docMk/>
            <pc:sldMk cId="364219738" sldId="261"/>
            <ac:picMk id="5" creationId="{AFD533AD-7C3D-45E9-B750-BA31C155681E}"/>
          </ac:picMkLst>
        </pc:picChg>
      </pc:sldChg>
      <pc:sldChg chg="addSp delSp modSp add replId">
        <pc:chgData name="Derek Moore" userId="871daa04f04ba2a4" providerId="Windows Live" clId="Web-{4ECA4C3C-E73C-42FC-88E3-F17B8736EBD5}" dt="2019-06-20T21:16:41.516" v="1460" actId="20577"/>
        <pc:sldMkLst>
          <pc:docMk/>
          <pc:sldMk cId="3460912675" sldId="261"/>
        </pc:sldMkLst>
        <pc:spChg chg="add del mod">
          <ac:chgData name="Derek Moore" userId="871daa04f04ba2a4" providerId="Windows Live" clId="Web-{4ECA4C3C-E73C-42FC-88E3-F17B8736EBD5}" dt="2019-06-20T20:57:46.918" v="1026"/>
          <ac:spMkLst>
            <pc:docMk/>
            <pc:sldMk cId="3460912675" sldId="261"/>
            <ac:spMk id="3" creationId="{018ECF02-EA01-4DCD-A63F-75F52867D0BA}"/>
          </ac:spMkLst>
        </pc:spChg>
        <pc:spChg chg="mod">
          <ac:chgData name="Derek Moore" userId="871daa04f04ba2a4" providerId="Windows Live" clId="Web-{4ECA4C3C-E73C-42FC-88E3-F17B8736EBD5}" dt="2019-06-20T21:16:41.516" v="1460" actId="20577"/>
          <ac:spMkLst>
            <pc:docMk/>
            <pc:sldMk cId="3460912675" sldId="261"/>
            <ac:spMk id="66" creationId="{6F28A3A0-DADD-4BC6-AE43-B9D48AD1E3A0}"/>
          </ac:spMkLst>
        </pc:spChg>
        <pc:picChg chg="del">
          <ac:chgData name="Derek Moore" userId="871daa04f04ba2a4" providerId="Windows Live" clId="Web-{4ECA4C3C-E73C-42FC-88E3-F17B8736EBD5}" dt="2019-06-20T20:57:43.231" v="1025"/>
          <ac:picMkLst>
            <pc:docMk/>
            <pc:sldMk cId="3460912675" sldId="261"/>
            <ac:picMk id="4" creationId="{AB979FB7-411C-4598-9594-267658FE64EE}"/>
          </ac:picMkLst>
        </pc:picChg>
        <pc:picChg chg="mod ord">
          <ac:chgData name="Derek Moore" userId="871daa04f04ba2a4" providerId="Windows Live" clId="Web-{4ECA4C3C-E73C-42FC-88E3-F17B8736EBD5}" dt="2019-06-20T20:58:22.246" v="1032" actId="14100"/>
          <ac:picMkLst>
            <pc:docMk/>
            <pc:sldMk cId="3460912675" sldId="261"/>
            <ac:picMk id="5" creationId="{AFD533AD-7C3D-45E9-B750-BA31C155681E}"/>
          </ac:picMkLst>
        </pc:picChg>
      </pc:sldChg>
      <pc:sldChg chg="addSp delSp modSp new mod setBg">
        <pc:chgData name="Derek Moore" userId="871daa04f04ba2a4" providerId="Windows Live" clId="Web-{4ECA4C3C-E73C-42FC-88E3-F17B8736EBD5}" dt="2019-06-20T21:29:26.882" v="1633" actId="20577"/>
        <pc:sldMkLst>
          <pc:docMk/>
          <pc:sldMk cId="3710040883" sldId="262"/>
        </pc:sldMkLst>
        <pc:spChg chg="del">
          <ac:chgData name="Derek Moore" userId="871daa04f04ba2a4" providerId="Windows Live" clId="Web-{4ECA4C3C-E73C-42FC-88E3-F17B8736EBD5}" dt="2019-06-20T21:26:08.022" v="1464"/>
          <ac:spMkLst>
            <pc:docMk/>
            <pc:sldMk cId="3710040883" sldId="262"/>
            <ac:spMk id="2" creationId="{B4252EDD-92E7-4B7E-9A7D-80AD554AAF1A}"/>
          </ac:spMkLst>
        </pc:spChg>
        <pc:spChg chg="mod">
          <ac:chgData name="Derek Moore" userId="871daa04f04ba2a4" providerId="Windows Live" clId="Web-{4ECA4C3C-E73C-42FC-88E3-F17B8736EBD5}" dt="2019-06-20T21:29:26.882" v="1633" actId="20577"/>
          <ac:spMkLst>
            <pc:docMk/>
            <pc:sldMk cId="3710040883" sldId="262"/>
            <ac:spMk id="3" creationId="{60DAB70F-AFC2-4DB2-9B9C-6E450FCBC161}"/>
          </ac:spMkLst>
        </pc:spChg>
        <pc:spChg chg="add del mod">
          <ac:chgData name="Derek Moore" userId="871daa04f04ba2a4" providerId="Windows Live" clId="Web-{4ECA4C3C-E73C-42FC-88E3-F17B8736EBD5}" dt="2019-06-20T21:29:18.632" v="1616" actId="1076"/>
          <ac:spMkLst>
            <pc:docMk/>
            <pc:sldMk cId="3710040883" sldId="262"/>
            <ac:spMk id="4" creationId="{148208E6-ABEB-4CB8-8B45-719C9902F10B}"/>
          </ac:spMkLst>
        </pc:spChg>
        <pc:spChg chg="add del">
          <ac:chgData name="Derek Moore" userId="871daa04f04ba2a4" providerId="Windows Live" clId="Web-{4ECA4C3C-E73C-42FC-88E3-F17B8736EBD5}" dt="2019-06-20T21:28:20.741" v="1523"/>
          <ac:spMkLst>
            <pc:docMk/>
            <pc:sldMk cId="3710040883" sldId="262"/>
            <ac:spMk id="7" creationId="{6EA649E3-2814-49E5-822F-FADA59224C1B}"/>
          </ac:spMkLst>
        </pc:spChg>
        <pc:spChg chg="add del">
          <ac:chgData name="Derek Moore" userId="871daa04f04ba2a4" providerId="Windows Live" clId="Web-{4ECA4C3C-E73C-42FC-88E3-F17B8736EBD5}" dt="2019-06-20T21:27:06.007" v="1471"/>
          <ac:spMkLst>
            <pc:docMk/>
            <pc:sldMk cId="3710040883" sldId="262"/>
            <ac:spMk id="36" creationId="{B029B82E-722D-45BB-B34F-D4423CBF9655}"/>
          </ac:spMkLst>
        </pc:spChg>
        <pc:grpChg chg="add del">
          <ac:chgData name="Derek Moore" userId="871daa04f04ba2a4" providerId="Windows Live" clId="Web-{4ECA4C3C-E73C-42FC-88E3-F17B8736EBD5}" dt="2019-06-20T21:27:06.007" v="1471"/>
          <ac:grpSpMkLst>
            <pc:docMk/>
            <pc:sldMk cId="3710040883" sldId="262"/>
            <ac:grpSpMk id="10" creationId="{2DAE3342-9DFC-49D4-B09C-25E310769317}"/>
          </ac:grpSpMkLst>
        </pc:grpChg>
        <pc:grpChg chg="add del">
          <ac:chgData name="Derek Moore" userId="871daa04f04ba2a4" providerId="Windows Live" clId="Web-{4ECA4C3C-E73C-42FC-88E3-F17B8736EBD5}" dt="2019-06-20T21:27:06.007" v="1471"/>
          <ac:grpSpMkLst>
            <pc:docMk/>
            <pc:sldMk cId="3710040883" sldId="262"/>
            <ac:grpSpMk id="31" creationId="{B54F73D8-62C2-4127-9D19-01219BBB9942}"/>
          </ac:grpSpMkLst>
        </pc:grpChg>
        <pc:grpChg chg="add del">
          <ac:chgData name="Derek Moore" userId="871daa04f04ba2a4" providerId="Windows Live" clId="Web-{4ECA4C3C-E73C-42FC-88E3-F17B8736EBD5}" dt="2019-06-20T21:27:06.007" v="1471"/>
          <ac:grpSpMkLst>
            <pc:docMk/>
            <pc:sldMk cId="3710040883" sldId="262"/>
            <ac:grpSpMk id="38" creationId="{1F7980BB-894F-43B4-B764-9CE95DEF8944}"/>
          </ac:grpSpMkLst>
        </pc:grpChg>
        <pc:grpChg chg="add del">
          <ac:chgData name="Derek Moore" userId="871daa04f04ba2a4" providerId="Windows Live" clId="Web-{4ECA4C3C-E73C-42FC-88E3-F17B8736EBD5}" dt="2019-06-20T21:27:06.007" v="1471"/>
          <ac:grpSpMkLst>
            <pc:docMk/>
            <pc:sldMk cId="3710040883" sldId="262"/>
            <ac:grpSpMk id="59" creationId="{F2B7CF55-CC81-4559-9768-354C7462D65F}"/>
          </ac:grpSpMkLst>
        </pc:grpChg>
        <pc:picChg chg="add mod ord modCrop">
          <ac:chgData name="Derek Moore" userId="871daa04f04ba2a4" providerId="Windows Live" clId="Web-{4ECA4C3C-E73C-42FC-88E3-F17B8736EBD5}" dt="2019-06-20T21:27:06.007" v="1471"/>
          <ac:picMkLst>
            <pc:docMk/>
            <pc:sldMk cId="3710040883" sldId="262"/>
            <ac:picMk id="5" creationId="{F44F328E-F005-4073-8DC4-1E4BBAA627A6}"/>
          </ac:picMkLst>
        </pc:picChg>
      </pc:sldChg>
      <pc:sldChg chg="addSp delSp modSp add ord replId">
        <pc:chgData name="Derek Moore" userId="871daa04f04ba2a4" providerId="Windows Live" clId="Web-{4ECA4C3C-E73C-42FC-88E3-F17B8736EBD5}" dt="2019-06-20T22:04:17.374" v="2141"/>
        <pc:sldMkLst>
          <pc:docMk/>
          <pc:sldMk cId="1651390485" sldId="263"/>
        </pc:sldMkLst>
        <pc:spChg chg="mod">
          <ac:chgData name="Derek Moore" userId="871daa04f04ba2a4" providerId="Windows Live" clId="Web-{4ECA4C3C-E73C-42FC-88E3-F17B8736EBD5}" dt="2019-06-20T21:30:22.414" v="1656" actId="20577"/>
          <ac:spMkLst>
            <pc:docMk/>
            <pc:sldMk cId="1651390485" sldId="263"/>
            <ac:spMk id="3" creationId="{60DAB70F-AFC2-4DB2-9B9C-6E450FCBC161}"/>
          </ac:spMkLst>
        </pc:spChg>
        <pc:spChg chg="mod">
          <ac:chgData name="Derek Moore" userId="871daa04f04ba2a4" providerId="Windows Live" clId="Web-{4ECA4C3C-E73C-42FC-88E3-F17B8736EBD5}" dt="2019-06-20T21:35:18.571" v="1668" actId="20577"/>
          <ac:spMkLst>
            <pc:docMk/>
            <pc:sldMk cId="1651390485" sldId="263"/>
            <ac:spMk id="4" creationId="{148208E6-ABEB-4CB8-8B45-719C9902F10B}"/>
          </ac:spMkLst>
        </pc:spChg>
        <pc:spChg chg="add del mod">
          <ac:chgData name="Derek Moore" userId="871daa04f04ba2a4" providerId="Windows Live" clId="Web-{4ECA4C3C-E73C-42FC-88E3-F17B8736EBD5}" dt="2019-06-20T22:02:36.998" v="2136"/>
          <ac:spMkLst>
            <pc:docMk/>
            <pc:sldMk cId="1651390485" sldId="263"/>
            <ac:spMk id="6" creationId="{B723CDF2-8355-4352-8778-F030EEF84325}"/>
          </ac:spMkLst>
        </pc:spChg>
        <pc:picChg chg="del mod modCrop">
          <ac:chgData name="Derek Moore" userId="871daa04f04ba2a4" providerId="Windows Live" clId="Web-{4ECA4C3C-E73C-42FC-88E3-F17B8736EBD5}" dt="2019-06-20T22:02:31.530" v="2135"/>
          <ac:picMkLst>
            <pc:docMk/>
            <pc:sldMk cId="1651390485" sldId="263"/>
            <ac:picMk id="5" creationId="{F44F328E-F005-4073-8DC4-1E4BBAA627A6}"/>
          </ac:picMkLst>
        </pc:picChg>
        <pc:picChg chg="add mod ord modCrop">
          <ac:chgData name="Derek Moore" userId="871daa04f04ba2a4" providerId="Windows Live" clId="Web-{4ECA4C3C-E73C-42FC-88E3-F17B8736EBD5}" dt="2019-06-20T22:04:17.374" v="2141"/>
          <ac:picMkLst>
            <pc:docMk/>
            <pc:sldMk cId="1651390485" sldId="263"/>
            <ac:picMk id="7" creationId="{B32C4B17-0B91-4BA8-9382-D57BFBB4CAFB}"/>
          </ac:picMkLst>
        </pc:picChg>
      </pc:sldChg>
      <pc:sldChg chg="addSp delSp modSp add replId">
        <pc:chgData name="Derek Moore" userId="871daa04f04ba2a4" providerId="Windows Live" clId="Web-{4ECA4C3C-E73C-42FC-88E3-F17B8736EBD5}" dt="2019-06-20T22:05:15.390" v="2147"/>
        <pc:sldMkLst>
          <pc:docMk/>
          <pc:sldMk cId="2902390724" sldId="264"/>
        </pc:sldMkLst>
        <pc:spChg chg="mod">
          <ac:chgData name="Derek Moore" userId="871daa04f04ba2a4" providerId="Windows Live" clId="Web-{4ECA4C3C-E73C-42FC-88E3-F17B8736EBD5}" dt="2019-06-20T21:39:14.462" v="1701" actId="20577"/>
          <ac:spMkLst>
            <pc:docMk/>
            <pc:sldMk cId="2902390724" sldId="264"/>
            <ac:spMk id="3" creationId="{60DAB70F-AFC2-4DB2-9B9C-6E450FCBC161}"/>
          </ac:spMkLst>
        </pc:spChg>
        <pc:spChg chg="mod">
          <ac:chgData name="Derek Moore" userId="871daa04f04ba2a4" providerId="Windows Live" clId="Web-{4ECA4C3C-E73C-42FC-88E3-F17B8736EBD5}" dt="2019-06-20T21:38:51.072" v="1694" actId="20577"/>
          <ac:spMkLst>
            <pc:docMk/>
            <pc:sldMk cId="2902390724" sldId="264"/>
            <ac:spMk id="4" creationId="{148208E6-ABEB-4CB8-8B45-719C9902F10B}"/>
          </ac:spMkLst>
        </pc:spChg>
        <pc:spChg chg="add del mod">
          <ac:chgData name="Derek Moore" userId="871daa04f04ba2a4" providerId="Windows Live" clId="Web-{4ECA4C3C-E73C-42FC-88E3-F17B8736EBD5}" dt="2019-06-20T22:02:09.389" v="2133"/>
          <ac:spMkLst>
            <pc:docMk/>
            <pc:sldMk cId="2902390724" sldId="264"/>
            <ac:spMk id="6" creationId="{2C223968-9EA0-4A75-81F2-5742C1DF35A3}"/>
          </ac:spMkLst>
        </pc:spChg>
        <pc:picChg chg="del mod modCrop">
          <ac:chgData name="Derek Moore" userId="871daa04f04ba2a4" providerId="Windows Live" clId="Web-{4ECA4C3C-E73C-42FC-88E3-F17B8736EBD5}" dt="2019-06-20T22:01:51.405" v="2132"/>
          <ac:picMkLst>
            <pc:docMk/>
            <pc:sldMk cId="2902390724" sldId="264"/>
            <ac:picMk id="5" creationId="{F44F328E-F005-4073-8DC4-1E4BBAA627A6}"/>
          </ac:picMkLst>
        </pc:picChg>
        <pc:picChg chg="add mod ord modCrop">
          <ac:chgData name="Derek Moore" userId="871daa04f04ba2a4" providerId="Windows Live" clId="Web-{4ECA4C3C-E73C-42FC-88E3-F17B8736EBD5}" dt="2019-06-20T22:05:15.390" v="2147"/>
          <ac:picMkLst>
            <pc:docMk/>
            <pc:sldMk cId="2902390724" sldId="264"/>
            <ac:picMk id="7" creationId="{6064C090-22EF-41A0-8917-5F74E78D9B57}"/>
          </ac:picMkLst>
        </pc:picChg>
      </pc:sldChg>
      <pc:sldChg chg="modSp new">
        <pc:chgData name="Derek Moore" userId="871daa04f04ba2a4" providerId="Windows Live" clId="Web-{4ECA4C3C-E73C-42FC-88E3-F17B8736EBD5}" dt="2019-06-20T22:01:09.592" v="2128" actId="20577"/>
        <pc:sldMkLst>
          <pc:docMk/>
          <pc:sldMk cId="1746224820" sldId="265"/>
        </pc:sldMkLst>
        <pc:spChg chg="mod">
          <ac:chgData name="Derek Moore" userId="871daa04f04ba2a4" providerId="Windows Live" clId="Web-{4ECA4C3C-E73C-42FC-88E3-F17B8736EBD5}" dt="2019-06-20T21:46:04.245" v="1725" actId="20577"/>
          <ac:spMkLst>
            <pc:docMk/>
            <pc:sldMk cId="1746224820" sldId="265"/>
            <ac:spMk id="2" creationId="{50400963-606C-4A58-8D9D-1FD76B0243EE}"/>
          </ac:spMkLst>
        </pc:spChg>
        <pc:spChg chg="mod">
          <ac:chgData name="Derek Moore" userId="871daa04f04ba2a4" providerId="Windows Live" clId="Web-{4ECA4C3C-E73C-42FC-88E3-F17B8736EBD5}" dt="2019-06-20T22:01:09.592" v="2128" actId="20577"/>
          <ac:spMkLst>
            <pc:docMk/>
            <pc:sldMk cId="1746224820" sldId="265"/>
            <ac:spMk id="3" creationId="{EE599067-5A01-47DC-ADB9-9F097820C506}"/>
          </ac:spMkLst>
        </pc:spChg>
        <pc:spChg chg="mod">
          <ac:chgData name="Derek Moore" userId="871daa04f04ba2a4" providerId="Windows Live" clId="Web-{4ECA4C3C-E73C-42FC-88E3-F17B8736EBD5}" dt="2019-06-20T21:46:12.339" v="1736" actId="20577"/>
          <ac:spMkLst>
            <pc:docMk/>
            <pc:sldMk cId="1746224820" sldId="265"/>
            <ac:spMk id="4" creationId="{FE712175-FE8E-4E59-87A7-721231EAF9AB}"/>
          </ac:spMkLst>
        </pc:spChg>
      </pc:sldChg>
      <pc:sldChg chg="modSp new ord">
        <pc:chgData name="Derek Moore" userId="871daa04f04ba2a4" providerId="Windows Live" clId="Web-{4ECA4C3C-E73C-42FC-88E3-F17B8736EBD5}" dt="2019-06-20T22:39:52.664" v="2633"/>
        <pc:sldMkLst>
          <pc:docMk/>
          <pc:sldMk cId="3511180026" sldId="266"/>
        </pc:sldMkLst>
        <pc:spChg chg="mod">
          <ac:chgData name="Derek Moore" userId="871daa04f04ba2a4" providerId="Windows Live" clId="Web-{4ECA4C3C-E73C-42FC-88E3-F17B8736EBD5}" dt="2019-06-20T22:08:36" v="2263" actId="20577"/>
          <ac:spMkLst>
            <pc:docMk/>
            <pc:sldMk cId="3511180026" sldId="266"/>
            <ac:spMk id="2" creationId="{787774D5-B5FC-45FC-BC7B-E9AED710567F}"/>
          </ac:spMkLst>
        </pc:spChg>
        <pc:spChg chg="mod">
          <ac:chgData name="Derek Moore" userId="871daa04f04ba2a4" providerId="Windows Live" clId="Web-{4ECA4C3C-E73C-42FC-88E3-F17B8736EBD5}" dt="2019-06-20T22:08:28.813" v="2260" actId="20577"/>
          <ac:spMkLst>
            <pc:docMk/>
            <pc:sldMk cId="3511180026" sldId="266"/>
            <ac:spMk id="3" creationId="{A1B3DA65-1AFD-4DE7-B305-639B21AA6BB3}"/>
          </ac:spMkLst>
        </pc:spChg>
      </pc:sldChg>
      <pc:sldChg chg="addSp delSp modSp new ord">
        <pc:chgData name="Derek Moore" userId="871daa04f04ba2a4" providerId="Windows Live" clId="Web-{4ECA4C3C-E73C-42FC-88E3-F17B8736EBD5}" dt="2019-06-20T22:39:58.476" v="2635"/>
        <pc:sldMkLst>
          <pc:docMk/>
          <pc:sldMk cId="975798588" sldId="267"/>
        </pc:sldMkLst>
        <pc:spChg chg="mod">
          <ac:chgData name="Derek Moore" userId="871daa04f04ba2a4" providerId="Windows Live" clId="Web-{4ECA4C3C-E73C-42FC-88E3-F17B8736EBD5}" dt="2019-06-20T22:39:39.961" v="2630" actId="20577"/>
          <ac:spMkLst>
            <pc:docMk/>
            <pc:sldMk cId="975798588" sldId="267"/>
            <ac:spMk id="2" creationId="{96784B4F-0927-4A2A-B2A5-CCF3C0D0F6F6}"/>
          </ac:spMkLst>
        </pc:spChg>
        <pc:spChg chg="del">
          <ac:chgData name="Derek Moore" userId="871daa04f04ba2a4" providerId="Windows Live" clId="Web-{4ECA4C3C-E73C-42FC-88E3-F17B8736EBD5}" dt="2019-06-20T22:10:52.376" v="2267"/>
          <ac:spMkLst>
            <pc:docMk/>
            <pc:sldMk cId="975798588" sldId="267"/>
            <ac:spMk id="3" creationId="{C565680D-3FAE-4BA1-A549-494B561FFC89}"/>
          </ac:spMkLst>
        </pc:spChg>
        <pc:spChg chg="mod">
          <ac:chgData name="Derek Moore" userId="871daa04f04ba2a4" providerId="Windows Live" clId="Web-{4ECA4C3C-E73C-42FC-88E3-F17B8736EBD5}" dt="2019-06-20T22:32:28.725" v="2591" actId="1076"/>
          <ac:spMkLst>
            <pc:docMk/>
            <pc:sldMk cId="975798588" sldId="267"/>
            <ac:spMk id="4" creationId="{57715BF1-2106-4773-B4FF-8C4D66B1C556}"/>
          </ac:spMkLst>
        </pc:spChg>
        <pc:picChg chg="add mod ord">
          <ac:chgData name="Derek Moore" userId="871daa04f04ba2a4" providerId="Windows Live" clId="Web-{4ECA4C3C-E73C-42FC-88E3-F17B8736EBD5}" dt="2019-06-20T22:11:32.970" v="2271" actId="1076"/>
          <ac:picMkLst>
            <pc:docMk/>
            <pc:sldMk cId="975798588" sldId="267"/>
            <ac:picMk id="5" creationId="{E7893EEF-5AEF-4B20-9193-EDE9250A51E8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" name="Group 88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90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2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3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4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5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6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7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8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1669293" y="1186483"/>
            <a:ext cx="8848345" cy="4477933"/>
            <a:chOff x="1669293" y="1186483"/>
            <a:chExt cx="8848345" cy="4477933"/>
          </a:xfrm>
        </p:grpSpPr>
        <p:sp>
          <p:nvSpPr>
            <p:cNvPr id="39" name="Rectangle 38"/>
            <p:cNvSpPr/>
            <p:nvPr/>
          </p:nvSpPr>
          <p:spPr>
            <a:xfrm>
              <a:off x="1674042" y="1186483"/>
              <a:ext cx="8843596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1" name="Rectangle 40"/>
            <p:cNvSpPr/>
            <p:nvPr/>
          </p:nvSpPr>
          <p:spPr>
            <a:xfrm>
              <a:off x="1669293" y="1991156"/>
              <a:ext cx="8845667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9236" y="2075504"/>
            <a:ext cx="8679915" cy="1748729"/>
          </a:xfrm>
        </p:spPr>
        <p:txBody>
          <a:bodyPr bIns="0" anchor="b">
            <a:normAutofit/>
          </a:bodyPr>
          <a:lstStyle>
            <a:lvl1pPr algn="ctr">
              <a:lnSpc>
                <a:spcPct val="80000"/>
              </a:lnSpc>
              <a:defRPr sz="5400" spc="-150"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9237" y="3906266"/>
            <a:ext cx="8673427" cy="1322587"/>
          </a:xfrm>
        </p:spPr>
        <p:txBody>
          <a:bodyPr tIns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800" b="0">
                <a:solidFill>
                  <a:srgbClr val="FFFEFF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 vert="horz" lIns="91440" tIns="45720" rIns="91440" bIns="45720" rtlCol="0" anchor="ctr"/>
          <a:lstStyle>
            <a:lvl1pPr>
              <a:defRPr lang="en-US"/>
            </a:lvl1pPr>
          </a:lstStyle>
          <a:p>
            <a:fld id="{FF7409D1-F33A-184A-B707-B976AE435F67}" type="datetimeFigureOut">
              <a:rPr lang="en-US" smtClean="0"/>
              <a:t>6/20/2019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F961534F-A41A-724B-A75F-27E29D6B37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62278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1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09983" y="794719"/>
            <a:ext cx="6275035" cy="525709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409D1-F33A-184A-B707-B976AE435F67}" type="datetimeFigureOut">
              <a:rPr lang="en-US" smtClean="0"/>
              <a:t>6/20/2019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1534F-A41A-724B-A75F-27E29D6B37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20553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 flipH="1">
            <a:off x="0" y="0"/>
            <a:ext cx="12584114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7718948" y="1699589"/>
            <a:ext cx="3674476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807437" y="2349925"/>
            <a:ext cx="3501195" cy="2456442"/>
          </a:xfrm>
        </p:spPr>
        <p:txBody>
          <a:bodyPr vert="eaVert"/>
          <a:lstStyle>
            <a:lvl1pPr algn="l">
              <a:lnSpc>
                <a:spcPct val="80000"/>
              </a:lnSpc>
              <a:defRPr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2747" y="798444"/>
            <a:ext cx="6268622" cy="525730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FF7409D1-F33A-184A-B707-B976AE435F67}" type="datetimeFigureOut">
              <a:rPr lang="en-US" smtClean="0"/>
              <a:t>6/20/2019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F961534F-A41A-724B-A75F-27E29D6B37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46487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" name="Group 79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81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7" name="Group 26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8" name="Rectangle 27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1" y="2349925"/>
            <a:ext cx="3498979" cy="245644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18447" y="803186"/>
            <a:ext cx="6281873" cy="5248622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409D1-F33A-184A-B707-B976AE435F67}" type="datetimeFigureOut">
              <a:rPr lang="en-US" smtClean="0"/>
              <a:t>6/20/2019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1534F-A41A-724B-A75F-27E29D6B37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00857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78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3259545" y="1186483"/>
            <a:ext cx="5666145" cy="4477933"/>
            <a:chOff x="3259545" y="1186483"/>
            <a:chExt cx="5666145" cy="4477933"/>
          </a:xfrm>
        </p:grpSpPr>
        <p:sp>
          <p:nvSpPr>
            <p:cNvPr id="99" name="Rectangle 98"/>
            <p:cNvSpPr/>
            <p:nvPr/>
          </p:nvSpPr>
          <p:spPr>
            <a:xfrm>
              <a:off x="3259545" y="1186483"/>
              <a:ext cx="5657881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1" name="Rectangle 100"/>
            <p:cNvSpPr/>
            <p:nvPr/>
          </p:nvSpPr>
          <p:spPr>
            <a:xfrm>
              <a:off x="3259545" y="1991156"/>
              <a:ext cx="5666145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44216" y="2074730"/>
            <a:ext cx="5490224" cy="1689390"/>
          </a:xfrm>
        </p:spPr>
        <p:txBody>
          <a:bodyPr bIns="0" anchor="b">
            <a:normAutofit/>
          </a:bodyPr>
          <a:lstStyle>
            <a:lvl1pPr algn="ctr">
              <a:defRPr sz="4400"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344215" y="3846851"/>
            <a:ext cx="5490223" cy="1383770"/>
          </a:xfrm>
        </p:spPr>
        <p:txBody>
          <a:bodyPr tIns="0"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FF7409D1-F33A-184A-B707-B976AE435F67}" type="datetimeFigureOut">
              <a:rPr lang="en-US" smtClean="0"/>
              <a:t>6/20/2019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F961534F-A41A-724B-A75F-27E29D6B37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39883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3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59" name="Group 58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0" name="Rectangle 59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1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2" name="Rectangle 61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0" y="2339669"/>
            <a:ext cx="3500828" cy="2470065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20878" y="803187"/>
            <a:ext cx="6269591" cy="238265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18447" y="3672162"/>
            <a:ext cx="6272022" cy="238358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FF7409D1-F33A-184A-B707-B976AE435F67}" type="datetimeFigureOut">
              <a:rPr lang="en-US" smtClean="0"/>
              <a:t>6/20/2019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F961534F-A41A-724B-A75F-27E29D6B37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83704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40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9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0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61" name="Group 6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2" name="Rectangle 6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3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4" name="Rectangle 63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1" y="2363915"/>
            <a:ext cx="3500828" cy="2460497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25137" y="803185"/>
            <a:ext cx="6265088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25305" y="1488985"/>
            <a:ext cx="6264350" cy="169685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18653" y="3665887"/>
            <a:ext cx="6264414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18447" y="4351687"/>
            <a:ext cx="6265588" cy="17040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FF7409D1-F33A-184A-B707-B976AE435F67}" type="datetimeFigureOut">
              <a:rPr lang="en-US" smtClean="0"/>
              <a:t>6/20/2019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F961534F-A41A-724B-A75F-27E29D6B37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6850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4" name="Group 23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5" name="Rectangle 24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6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409D1-F33A-184A-B707-B976AE435F67}" type="datetimeFigureOut">
              <a:rPr lang="en-US" smtClean="0"/>
              <a:t>6/20/2019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1534F-A41A-724B-A75F-27E29D6B37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95593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FF7409D1-F33A-184A-B707-B976AE435F67}" type="datetimeFigureOut">
              <a:rPr lang="en-US" smtClean="0"/>
              <a:t>6/20/2019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F961534F-A41A-724B-A75F-27E29D6B37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57538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roup 73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5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6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1" name="Group 2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2" name="Rectangle 2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Rectangle 32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1" y="2352026"/>
            <a:ext cx="3501197" cy="1223298"/>
          </a:xfrm>
        </p:spPr>
        <p:txBody>
          <a:bodyPr bIns="0" anchor="b">
            <a:noAutofit/>
          </a:bodyPr>
          <a:lstStyle>
            <a:lvl1pPr algn="ctr">
              <a:defRPr sz="3200"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9983" y="802809"/>
            <a:ext cx="6275035" cy="5249940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8631" y="3580186"/>
            <a:ext cx="3501197" cy="1221164"/>
          </a:xfrm>
        </p:spPr>
        <p:txBody>
          <a:bodyPr/>
          <a:lstStyle>
            <a:lvl1pPr marL="0" indent="0" algn="ctr">
              <a:buNone/>
              <a:defRPr sz="16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409D1-F33A-184A-B707-B976AE435F67}" type="datetimeFigureOut">
              <a:rPr lang="en-US" smtClean="0"/>
              <a:t>6/20/2019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61534F-A41A-724B-A75F-27E29D6B37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44921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" name="Group 72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81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76" name="Group 75"/>
          <p:cNvGrpSpPr/>
          <p:nvPr/>
        </p:nvGrpSpPr>
        <p:grpSpPr>
          <a:xfrm>
            <a:off x="805336" y="1698331"/>
            <a:ext cx="5941540" cy="3470421"/>
            <a:chOff x="805336" y="1698331"/>
            <a:chExt cx="5941540" cy="3470421"/>
          </a:xfrm>
        </p:grpSpPr>
        <p:sp>
          <p:nvSpPr>
            <p:cNvPr id="77" name="Rectangle 76"/>
            <p:cNvSpPr/>
            <p:nvPr/>
          </p:nvSpPr>
          <p:spPr>
            <a:xfrm>
              <a:off x="805336" y="1698331"/>
              <a:ext cx="5941540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8" name="Isosceles Triangle 9"/>
            <p:cNvSpPr/>
            <p:nvPr/>
          </p:nvSpPr>
          <p:spPr>
            <a:xfrm rot="10800000">
              <a:off x="3618113" y="4896349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9" name="Rectangle 78"/>
            <p:cNvSpPr/>
            <p:nvPr/>
          </p:nvSpPr>
          <p:spPr>
            <a:xfrm>
              <a:off x="805336" y="2274403"/>
              <a:ext cx="5941540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43510" y="0"/>
            <a:ext cx="4648490" cy="6858000"/>
          </a:xfrm>
          <a:solidFill>
            <a:schemeClr val="bg1">
              <a:lumMod val="65000"/>
              <a:lumOff val="3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5443" y="2360255"/>
            <a:ext cx="5776646" cy="1178032"/>
          </a:xfrm>
        </p:spPr>
        <p:txBody>
          <a:bodyPr bIns="0" anchor="b">
            <a:normAutofit/>
          </a:bodyPr>
          <a:lstStyle>
            <a:lvl1pPr>
              <a:defRPr sz="3600">
                <a:solidFill>
                  <a:srgbClr val="FFFE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5443" y="3545012"/>
            <a:ext cx="5776646" cy="1274198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FF7409D1-F33A-184A-B707-B976AE435F67}" type="datetimeFigureOut">
              <a:rPr lang="en-US" smtClean="0"/>
              <a:t>6/20/2019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5942203" cy="32004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828377" y="320040"/>
            <a:ext cx="914400" cy="320040"/>
          </a:xfrm>
        </p:spPr>
        <p:txBody>
          <a:bodyPr/>
          <a:lstStyle/>
          <a:p>
            <a:fld id="{F961534F-A41A-724B-A75F-27E29D6B37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32734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91161" y="2358391"/>
            <a:ext cx="3498667" cy="2456485"/>
          </a:xfrm>
          <a:prstGeom prst="rect">
            <a:avLst/>
          </a:prstGeom>
        </p:spPr>
        <p:txBody>
          <a:bodyPr vert="horz" lIns="228600" tIns="228600" rIns="228600" bIns="22860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34982" y="794719"/>
            <a:ext cx="5950036" cy="52570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04672" y="320040"/>
            <a:ext cx="36576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7409D1-F33A-184A-B707-B976AE435F67}" type="datetimeFigureOut">
              <a:rPr lang="en-US" smtClean="0"/>
              <a:t>6/20/2019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4672" y="6227064"/>
            <a:ext cx="10588752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320040"/>
            <a:ext cx="9144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61534F-A41A-724B-A75F-27E29D6B37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0936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0" hangingPunct="1">
        <a:lnSpc>
          <a:spcPct val="85000"/>
        </a:lnSpc>
        <a:spcBef>
          <a:spcPct val="0"/>
        </a:spcBef>
        <a:buNone/>
        <a:defRPr sz="4000" b="0" i="0" kern="1200" cap="none" spc="-15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4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s://simply.cash:443/.well-known/bsvalias" TargetMode="Externa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s://api.svblox.com/v1/file/d9c866afe3a285b9a8064b7bff1ad95bcb8ae4bf5f364260cbc496af43aea556/0/INTHPOD.mp3" TargetMode="External"/><Relationship Id="rId3" Type="http://schemas.openxmlformats.org/officeDocument/2006/relationships/hyperlink" Target="https://bico.media/7535bea47ce3e5770406e8302ce13c474090add71a8d3cf712c42d71dbf935d1" TargetMode="External"/><Relationship Id="rId7" Type="http://schemas.openxmlformats.org/officeDocument/2006/relationships/hyperlink" Target="https://api.svblox.com/v1/file/625f9256093e011db4a8467535edc425390102932660f9e8496531c4bbb21769/0/ENJOY.mp3" TargetMode="External"/><Relationship Id="rId2" Type="http://schemas.openxmlformats.org/officeDocument/2006/relationships/hyperlink" Target="https://alice.bitdb.network/" TargetMode="External"/><Relationship Id="rId1" Type="http://schemas.openxmlformats.org/officeDocument/2006/relationships/slideLayout" Target="../slideLayouts/slideLayout8.xml"/><Relationship Id="rId6" Type="http://schemas.openxmlformats.org/officeDocument/2006/relationships/hyperlink" Target="https://api.svblox.com/v1/file/3b64bc16a45be0ab55b9ce4c8738ed269f4e773d1a7ee8f69932e9a3bb7ac022/0/SORRYDAV.mp3" TargetMode="External"/><Relationship Id="rId5" Type="http://schemas.openxmlformats.org/officeDocument/2006/relationships/image" Target="../media/image4.png"/><Relationship Id="rId4" Type="http://schemas.openxmlformats.org/officeDocument/2006/relationships/hyperlink" Target="https://viewer.bitdb.network/#ae203daa9acddb73fa4a3907799594edc03c71f3358ddf255fe33611e8c73511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bitstagram.bitdb.network/" TargetMode="External"/><Relationship Id="rId2" Type="http://schemas.openxmlformats.org/officeDocument/2006/relationships/hyperlink" Target="https://b.bitdb.network/" TargetMode="Externa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5.png"/><Relationship Id="rId4" Type="http://schemas.openxmlformats.org/officeDocument/2006/relationships/hyperlink" Target="https://bico.media/b:/40c8833166372942e328672a86b977e131f86c1f069ed0ea3515677e8f956288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bcat.bico.media/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Relationship Id="rId4" Type="http://schemas.openxmlformats.org/officeDocument/2006/relationships/hyperlink" Target="https://bico.media/cfb6c44fac240db9db03a0174b651efce26b13b40ae9138dc0320e7ed59e27f7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B9B5A3-350F-134A-94D1-6898A20ACA2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sz="4900" dirty="0"/>
              <a:t>A single global public-utility blockchain &amp; cryptosystem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24ADDE0-810F-ED4D-A122-2BD4C52B133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What is Bitcoin?</a:t>
            </a:r>
          </a:p>
        </p:txBody>
      </p:sp>
    </p:spTree>
    <p:extLst>
      <p:ext uri="{BB962C8B-B14F-4D97-AF65-F5344CB8AC3E}">
        <p14:creationId xmlns:p14="http://schemas.microsoft.com/office/powerpoint/2010/main" val="1035682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2DAE3342-9DFC-49D4-B09C-25E3107693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11" name="Freeform 5">
              <a:extLst>
                <a:ext uri="{FF2B5EF4-FFF2-40B4-BE49-F238E27FC236}">
                  <a16:creationId xmlns:a16="http://schemas.microsoft.com/office/drawing/2014/main" id="{E49E0D20-8423-4612-99A5-14AEF8F6BB6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2" name="Freeform 6">
              <a:extLst>
                <a:ext uri="{FF2B5EF4-FFF2-40B4-BE49-F238E27FC236}">
                  <a16:creationId xmlns:a16="http://schemas.microsoft.com/office/drawing/2014/main" id="{57C2C108-5A30-48CA-9203-56747AEB7B5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1A343912-2EFC-408E-A862-5C9BF108DC2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4" name="Freeform 8">
              <a:extLst>
                <a:ext uri="{FF2B5EF4-FFF2-40B4-BE49-F238E27FC236}">
                  <a16:creationId xmlns:a16="http://schemas.microsoft.com/office/drawing/2014/main" id="{AA50D1CF-9DAE-4CF6-B829-E66CEE9D57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5" name="Freeform 9">
              <a:extLst>
                <a:ext uri="{FF2B5EF4-FFF2-40B4-BE49-F238E27FC236}">
                  <a16:creationId xmlns:a16="http://schemas.microsoft.com/office/drawing/2014/main" id="{FE5799A4-0568-433E-BF41-752CF516AC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6" name="Freeform 10">
              <a:extLst>
                <a:ext uri="{FF2B5EF4-FFF2-40B4-BE49-F238E27FC236}">
                  <a16:creationId xmlns:a16="http://schemas.microsoft.com/office/drawing/2014/main" id="{CDBB86ED-F16F-4C28-BDD5-72D771176F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7" name="Freeform 11">
              <a:extLst>
                <a:ext uri="{FF2B5EF4-FFF2-40B4-BE49-F238E27FC236}">
                  <a16:creationId xmlns:a16="http://schemas.microsoft.com/office/drawing/2014/main" id="{3347939E-8B76-4CFC-B2EC-63A7E22783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8" name="Freeform 12">
              <a:extLst>
                <a:ext uri="{FF2B5EF4-FFF2-40B4-BE49-F238E27FC236}">
                  <a16:creationId xmlns:a16="http://schemas.microsoft.com/office/drawing/2014/main" id="{FA1DD132-02E4-4CD3-B496-BFF924558A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9" name="Freeform 13">
              <a:extLst>
                <a:ext uri="{FF2B5EF4-FFF2-40B4-BE49-F238E27FC236}">
                  <a16:creationId xmlns:a16="http://schemas.microsoft.com/office/drawing/2014/main" id="{710BDA52-A7D7-4E4E-9F36-EC8F983EAF1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0" name="Freeform 14">
              <a:extLst>
                <a:ext uri="{FF2B5EF4-FFF2-40B4-BE49-F238E27FC236}">
                  <a16:creationId xmlns:a16="http://schemas.microsoft.com/office/drawing/2014/main" id="{B1BDF852-319F-42B8-9A50-7C9A9387CD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1" name="Freeform 15">
              <a:extLst>
                <a:ext uri="{FF2B5EF4-FFF2-40B4-BE49-F238E27FC236}">
                  <a16:creationId xmlns:a16="http://schemas.microsoft.com/office/drawing/2014/main" id="{3AACE376-C01E-4F1F-91B7-39D0274BFE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2" name="Freeform 16">
              <a:extLst>
                <a:ext uri="{FF2B5EF4-FFF2-40B4-BE49-F238E27FC236}">
                  <a16:creationId xmlns:a16="http://schemas.microsoft.com/office/drawing/2014/main" id="{7F612F4C-050E-459D-9771-ED088374A5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3" name="Freeform 17">
              <a:extLst>
                <a:ext uri="{FF2B5EF4-FFF2-40B4-BE49-F238E27FC236}">
                  <a16:creationId xmlns:a16="http://schemas.microsoft.com/office/drawing/2014/main" id="{94E4211B-3E41-4905-8F4E-76811B9E57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4" name="Freeform 18">
              <a:extLst>
                <a:ext uri="{FF2B5EF4-FFF2-40B4-BE49-F238E27FC236}">
                  <a16:creationId xmlns:a16="http://schemas.microsoft.com/office/drawing/2014/main" id="{6AEC87EE-0CB8-43DE-8FEB-4586A92E80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5" name="Freeform 19">
              <a:extLst>
                <a:ext uri="{FF2B5EF4-FFF2-40B4-BE49-F238E27FC236}">
                  <a16:creationId xmlns:a16="http://schemas.microsoft.com/office/drawing/2014/main" id="{277C1C5D-7BDC-47E4-8B81-C3C4AE949B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6" name="Freeform 20">
              <a:extLst>
                <a:ext uri="{FF2B5EF4-FFF2-40B4-BE49-F238E27FC236}">
                  <a16:creationId xmlns:a16="http://schemas.microsoft.com/office/drawing/2014/main" id="{7A2A6EF8-9768-4478-9CD3-DFA547CEFC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7" name="Freeform 21">
              <a:extLst>
                <a:ext uri="{FF2B5EF4-FFF2-40B4-BE49-F238E27FC236}">
                  <a16:creationId xmlns:a16="http://schemas.microsoft.com/office/drawing/2014/main" id="{1FD9091C-E8FA-4ADA-937F-A74426ED1B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8" name="Freeform 22">
              <a:extLst>
                <a:ext uri="{FF2B5EF4-FFF2-40B4-BE49-F238E27FC236}">
                  <a16:creationId xmlns:a16="http://schemas.microsoft.com/office/drawing/2014/main" id="{B69923E7-63C4-47CE-956E-09D384D4FE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9" name="Freeform 23">
              <a:extLst>
                <a:ext uri="{FF2B5EF4-FFF2-40B4-BE49-F238E27FC236}">
                  <a16:creationId xmlns:a16="http://schemas.microsoft.com/office/drawing/2014/main" id="{A2576784-872E-494C-A041-0E346226B72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B54F73D8-62C2-4127-9D19-01219BBB99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669293" y="1186483"/>
            <a:ext cx="8848345" cy="4477933"/>
            <a:chOff x="1669293" y="1186483"/>
            <a:chExt cx="8848345" cy="4477933"/>
          </a:xfrm>
        </p:grpSpPr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CFD8CA02-9BE5-4B82-8129-6EF61840247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74042" y="1186483"/>
              <a:ext cx="8843596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Isosceles Triangle 32">
              <a:extLst>
                <a:ext uri="{FF2B5EF4-FFF2-40B4-BE49-F238E27FC236}">
                  <a16:creationId xmlns:a16="http://schemas.microsoft.com/office/drawing/2014/main" id="{01515E68-030C-4313-B300-35253163D3F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1937725F-1DDF-4225-937E-106DBB047F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69293" y="1991156"/>
              <a:ext cx="8845667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 useBgFill="1">
        <p:nvSpPr>
          <p:cNvPr id="36" name="Rectangle 35">
            <a:extLst>
              <a:ext uri="{FF2B5EF4-FFF2-40B4-BE49-F238E27FC236}">
                <a16:creationId xmlns:a16="http://schemas.microsoft.com/office/drawing/2014/main" id="{B029B82E-722D-45BB-B34F-D4423CBF96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1F7980BB-894F-43B4-B764-9CE95DEF89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39" name="Freeform 5">
              <a:extLst>
                <a:ext uri="{FF2B5EF4-FFF2-40B4-BE49-F238E27FC236}">
                  <a16:creationId xmlns:a16="http://schemas.microsoft.com/office/drawing/2014/main" id="{D6D9E82D-9E8F-4365-8DD3-F87F575AF8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329674" y="1298404"/>
              <a:ext cx="9702800" cy="5573512"/>
            </a:xfrm>
            <a:custGeom>
              <a:avLst/>
              <a:gdLst>
                <a:gd name="T0" fmla="*/ 1752 w 2038"/>
                <a:gd name="T1" fmla="*/ 1169 h 1169"/>
                <a:gd name="T2" fmla="*/ 1487 w 2038"/>
                <a:gd name="T3" fmla="*/ 334 h 1169"/>
                <a:gd name="T4" fmla="*/ 860 w 2038"/>
                <a:gd name="T5" fmla="*/ 22 h 1169"/>
                <a:gd name="T6" fmla="*/ 199 w 2038"/>
                <a:gd name="T7" fmla="*/ 318 h 1169"/>
                <a:gd name="T8" fmla="*/ 399 w 2038"/>
                <a:gd name="T9" fmla="*/ 1165 h 1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" name="Freeform 6">
              <a:extLst>
                <a:ext uri="{FF2B5EF4-FFF2-40B4-BE49-F238E27FC236}">
                  <a16:creationId xmlns:a16="http://schemas.microsoft.com/office/drawing/2014/main" id="{1CD7CE6C-6D35-4CDB-8C9B-3749731FB4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70451" y="2018236"/>
              <a:ext cx="7373938" cy="4848892"/>
            </a:xfrm>
            <a:custGeom>
              <a:avLst/>
              <a:gdLst>
                <a:gd name="T0" fmla="*/ 1025 w 1549"/>
                <a:gd name="T1" fmla="*/ 1016 h 1017"/>
                <a:gd name="T2" fmla="*/ 1443 w 1549"/>
                <a:gd name="T3" fmla="*/ 592 h 1017"/>
                <a:gd name="T4" fmla="*/ 782 w 1549"/>
                <a:gd name="T5" fmla="*/ 53 h 1017"/>
                <a:gd name="T6" fmla="*/ 150 w 1549"/>
                <a:gd name="T7" fmla="*/ 329 h 1017"/>
                <a:gd name="T8" fmla="*/ 477 w 1549"/>
                <a:gd name="T9" fmla="*/ 1017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" name="Freeform 7">
              <a:extLst>
                <a:ext uri="{FF2B5EF4-FFF2-40B4-BE49-F238E27FC236}">
                  <a16:creationId xmlns:a16="http://schemas.microsoft.com/office/drawing/2014/main" id="{1D897CC5-D9DC-4B84-8FEE-769DDB3ED7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1351" y="1788400"/>
              <a:ext cx="8035925" cy="5083516"/>
            </a:xfrm>
            <a:custGeom>
              <a:avLst/>
              <a:gdLst>
                <a:gd name="T0" fmla="*/ 1302 w 1688"/>
                <a:gd name="T1" fmla="*/ 1066 h 1066"/>
                <a:gd name="T2" fmla="*/ 1613 w 1688"/>
                <a:gd name="T3" fmla="*/ 850 h 1066"/>
                <a:gd name="T4" fmla="*/ 1517 w 1688"/>
                <a:gd name="T5" fmla="*/ 471 h 1066"/>
                <a:gd name="T6" fmla="*/ 798 w 1688"/>
                <a:gd name="T7" fmla="*/ 28 h 1066"/>
                <a:gd name="T8" fmla="*/ 181 w 1688"/>
                <a:gd name="T9" fmla="*/ 333 h 1066"/>
                <a:gd name="T10" fmla="*/ 420 w 1688"/>
                <a:gd name="T11" fmla="*/ 1066 h 10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" name="Freeform 8">
              <a:extLst>
                <a:ext uri="{FF2B5EF4-FFF2-40B4-BE49-F238E27FC236}">
                  <a16:creationId xmlns:a16="http://schemas.microsoft.com/office/drawing/2014/main" id="{A7F9F68E-05A6-4B4F-A9C4-99F56BA4DE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49842"/>
              <a:ext cx="10334625" cy="6322075"/>
            </a:xfrm>
            <a:custGeom>
              <a:avLst/>
              <a:gdLst>
                <a:gd name="T0" fmla="*/ 1873 w 2171"/>
                <a:gd name="T1" fmla="*/ 1326 h 1326"/>
                <a:gd name="T2" fmla="*/ 1609 w 2171"/>
                <a:gd name="T3" fmla="*/ 473 h 1326"/>
                <a:gd name="T4" fmla="*/ 880 w 2171"/>
                <a:gd name="T5" fmla="*/ 63 h 1326"/>
                <a:gd name="T6" fmla="*/ 0 w 2171"/>
                <a:gd name="T7" fmla="*/ 423 h 13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" name="Freeform 9">
              <a:extLst>
                <a:ext uri="{FF2B5EF4-FFF2-40B4-BE49-F238E27FC236}">
                  <a16:creationId xmlns:a16="http://schemas.microsoft.com/office/drawing/2014/main" id="{FE459AB8-6C83-4017-AD7E-34DDCC29B5D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701" y="6186246"/>
              <a:ext cx="504825" cy="681527"/>
            </a:xfrm>
            <a:custGeom>
              <a:avLst/>
              <a:gdLst>
                <a:gd name="T0" fmla="*/ 0 w 106"/>
                <a:gd name="T1" fmla="*/ 0 h 143"/>
                <a:gd name="T2" fmla="*/ 106 w 106"/>
                <a:gd name="T3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" name="Freeform 10">
              <a:extLst>
                <a:ext uri="{FF2B5EF4-FFF2-40B4-BE49-F238E27FC236}">
                  <a16:creationId xmlns:a16="http://schemas.microsoft.com/office/drawing/2014/main" id="{7E35D375-D544-4AA6-B2C0-AECF72D6DA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-51881"/>
              <a:ext cx="11091863" cy="6923796"/>
            </a:xfrm>
            <a:custGeom>
              <a:avLst/>
              <a:gdLst>
                <a:gd name="T0" fmla="*/ 2046 w 2330"/>
                <a:gd name="T1" fmla="*/ 1452 h 1452"/>
                <a:gd name="T2" fmla="*/ 1813 w 2330"/>
                <a:gd name="T3" fmla="*/ 601 h 1452"/>
                <a:gd name="T4" fmla="*/ 956 w 2330"/>
                <a:gd name="T5" fmla="*/ 97 h 1452"/>
                <a:gd name="T6" fmla="*/ 0 w 2330"/>
                <a:gd name="T7" fmla="*/ 366 h 14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" name="Freeform 11">
              <a:extLst>
                <a:ext uri="{FF2B5EF4-FFF2-40B4-BE49-F238E27FC236}">
                  <a16:creationId xmlns:a16="http://schemas.microsoft.com/office/drawing/2014/main" id="{330D17F1-A1B0-40BD-8617-EE4D6750C8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426601" y="5579"/>
              <a:ext cx="5788025" cy="6847184"/>
            </a:xfrm>
            <a:custGeom>
              <a:avLst/>
              <a:gdLst>
                <a:gd name="T0" fmla="*/ 1094 w 1216"/>
                <a:gd name="T1" fmla="*/ 1436 h 1436"/>
                <a:gd name="T2" fmla="*/ 709 w 1216"/>
                <a:gd name="T3" fmla="*/ 551 h 1436"/>
                <a:gd name="T4" fmla="*/ 0 w 1216"/>
                <a:gd name="T5" fmla="*/ 0 h 14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" name="Freeform 12">
              <a:extLst>
                <a:ext uri="{FF2B5EF4-FFF2-40B4-BE49-F238E27FC236}">
                  <a16:creationId xmlns:a16="http://schemas.microsoft.com/office/drawing/2014/main" id="{B66F0F2E-CF96-4F3A-B20B-7A67FED935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579"/>
              <a:ext cx="1057275" cy="614491"/>
            </a:xfrm>
            <a:custGeom>
              <a:avLst/>
              <a:gdLst>
                <a:gd name="T0" fmla="*/ 222 w 222"/>
                <a:gd name="T1" fmla="*/ 0 h 129"/>
                <a:gd name="T2" fmla="*/ 0 w 222"/>
                <a:gd name="T3" fmla="*/ 129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" name="Freeform 13">
              <a:extLst>
                <a:ext uri="{FF2B5EF4-FFF2-40B4-BE49-F238E27FC236}">
                  <a16:creationId xmlns:a16="http://schemas.microsoft.com/office/drawing/2014/main" id="{6A12D58E-271D-4783-99B0-2C1098B90B4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821889" y="5579"/>
              <a:ext cx="5588000" cy="6866337"/>
            </a:xfrm>
            <a:custGeom>
              <a:avLst/>
              <a:gdLst>
                <a:gd name="T0" fmla="*/ 1067 w 1174"/>
                <a:gd name="T1" fmla="*/ 1440 h 1440"/>
                <a:gd name="T2" fmla="*/ 698 w 1174"/>
                <a:gd name="T3" fmla="*/ 577 h 1440"/>
                <a:gd name="T4" fmla="*/ 0 w 1174"/>
                <a:gd name="T5" fmla="*/ 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" name="Freeform 14">
              <a:extLst>
                <a:ext uri="{FF2B5EF4-FFF2-40B4-BE49-F238E27FC236}">
                  <a16:creationId xmlns:a16="http://schemas.microsoft.com/office/drawing/2014/main" id="{F9B86422-0052-4CDC-906A-A0991A2900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701" y="790"/>
              <a:ext cx="595313" cy="352734"/>
            </a:xfrm>
            <a:custGeom>
              <a:avLst/>
              <a:gdLst>
                <a:gd name="T0" fmla="*/ 125 w 125"/>
                <a:gd name="T1" fmla="*/ 0 h 74"/>
                <a:gd name="T2" fmla="*/ 0 w 125"/>
                <a:gd name="T3" fmla="*/ 74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" name="Freeform 15">
              <a:extLst>
                <a:ext uri="{FF2B5EF4-FFF2-40B4-BE49-F238E27FC236}">
                  <a16:creationId xmlns:a16="http://schemas.microsoft.com/office/drawing/2014/main" id="{C6847113-CFAE-4362-A26F-0B1D189964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012389" y="5579"/>
              <a:ext cx="5497513" cy="6866337"/>
            </a:xfrm>
            <a:custGeom>
              <a:avLst/>
              <a:gdLst>
                <a:gd name="T0" fmla="*/ 1056 w 1155"/>
                <a:gd name="T1" fmla="*/ 1440 h 1440"/>
                <a:gd name="T2" fmla="*/ 686 w 1155"/>
                <a:gd name="T3" fmla="*/ 580 h 1440"/>
                <a:gd name="T4" fmla="*/ 0 w 1155"/>
                <a:gd name="T5" fmla="*/ 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" name="Freeform 16">
              <a:extLst>
                <a:ext uri="{FF2B5EF4-FFF2-40B4-BE49-F238E27FC236}">
                  <a16:creationId xmlns:a16="http://schemas.microsoft.com/office/drawing/2014/main" id="{2AD566C5-BF8B-4C51-82C6-4633CAE5BD7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579"/>
              <a:ext cx="357188" cy="213875"/>
            </a:xfrm>
            <a:custGeom>
              <a:avLst/>
              <a:gdLst>
                <a:gd name="T0" fmla="*/ 75 w 75"/>
                <a:gd name="T1" fmla="*/ 0 h 45"/>
                <a:gd name="T2" fmla="*/ 0 w 75"/>
                <a:gd name="T3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" name="Freeform 17">
              <a:extLst>
                <a:ext uri="{FF2B5EF4-FFF2-40B4-BE49-F238E27FC236}">
                  <a16:creationId xmlns:a16="http://schemas.microsoft.com/office/drawing/2014/main" id="{F156CA36-0366-443D-9A53-7806BDE207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210826" y="790"/>
              <a:ext cx="5522913" cy="6871126"/>
            </a:xfrm>
            <a:custGeom>
              <a:avLst/>
              <a:gdLst>
                <a:gd name="T0" fmla="*/ 1053 w 1160"/>
                <a:gd name="T1" fmla="*/ 1441 h 1441"/>
                <a:gd name="T2" fmla="*/ 705 w 1160"/>
                <a:gd name="T3" fmla="*/ 599 h 1441"/>
                <a:gd name="T4" fmla="*/ 0 w 1160"/>
                <a:gd name="T5" fmla="*/ 0 h 1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" name="Freeform 18">
              <a:extLst>
                <a:ext uri="{FF2B5EF4-FFF2-40B4-BE49-F238E27FC236}">
                  <a16:creationId xmlns:a16="http://schemas.microsoft.com/office/drawing/2014/main" id="{E854E694-6F0F-4143-B88B-DE4C9E02E0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63239" y="5579"/>
              <a:ext cx="5413375" cy="6866337"/>
            </a:xfrm>
            <a:custGeom>
              <a:avLst/>
              <a:gdLst>
                <a:gd name="T0" fmla="*/ 1040 w 1137"/>
                <a:gd name="T1" fmla="*/ 1440 h 1440"/>
                <a:gd name="T2" fmla="*/ 698 w 1137"/>
                <a:gd name="T3" fmla="*/ 611 h 1440"/>
                <a:gd name="T4" fmla="*/ 0 w 1137"/>
                <a:gd name="T5" fmla="*/ 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" name="Freeform 19">
              <a:extLst>
                <a:ext uri="{FF2B5EF4-FFF2-40B4-BE49-F238E27FC236}">
                  <a16:creationId xmlns:a16="http://schemas.microsoft.com/office/drawing/2014/main" id="{65CBB851-7142-4AAB-8038-999CAB8CE9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877576" y="5579"/>
              <a:ext cx="5037138" cy="6861550"/>
            </a:xfrm>
            <a:custGeom>
              <a:avLst/>
              <a:gdLst>
                <a:gd name="T0" fmla="*/ 1011 w 1058"/>
                <a:gd name="T1" fmla="*/ 1439 h 1439"/>
                <a:gd name="T2" fmla="*/ 648 w 1058"/>
                <a:gd name="T3" fmla="*/ 617 h 1439"/>
                <a:gd name="T4" fmla="*/ 0 w 1058"/>
                <a:gd name="T5" fmla="*/ 0 h 14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" name="Freeform 20">
              <a:extLst>
                <a:ext uri="{FF2B5EF4-FFF2-40B4-BE49-F238E27FC236}">
                  <a16:creationId xmlns:a16="http://schemas.microsoft.com/office/drawing/2014/main" id="{5560487F-527D-416F-A6A5-16BC6F6264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768289" y="5579"/>
              <a:ext cx="3417888" cy="2742066"/>
            </a:xfrm>
            <a:custGeom>
              <a:avLst/>
              <a:gdLst>
                <a:gd name="T0" fmla="*/ 718 w 718"/>
                <a:gd name="T1" fmla="*/ 575 h 575"/>
                <a:gd name="T2" fmla="*/ 0 w 718"/>
                <a:gd name="T3" fmla="*/ 0 h 5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" name="Freeform 21">
              <a:extLst>
                <a:ext uri="{FF2B5EF4-FFF2-40B4-BE49-F238E27FC236}">
                  <a16:creationId xmlns:a16="http://schemas.microsoft.com/office/drawing/2014/main" id="{1F3D29D7-04A7-4C39-ABC0-CCFFE39BD3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235014" y="10367"/>
              <a:ext cx="2951163" cy="2555325"/>
            </a:xfrm>
            <a:custGeom>
              <a:avLst/>
              <a:gdLst>
                <a:gd name="T0" fmla="*/ 620 w 620"/>
                <a:gd name="T1" fmla="*/ 536 h 536"/>
                <a:gd name="T2" fmla="*/ 0 w 620"/>
                <a:gd name="T3" fmla="*/ 0 h 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" name="Freeform 22">
              <a:extLst>
                <a:ext uri="{FF2B5EF4-FFF2-40B4-BE49-F238E27FC236}">
                  <a16:creationId xmlns:a16="http://schemas.microsoft.com/office/drawing/2014/main" id="{AB11EF01-3B4E-41D2-9E08-0106F319A1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20826" y="5579"/>
              <a:ext cx="2165350" cy="1358265"/>
            </a:xfrm>
            <a:custGeom>
              <a:avLst/>
              <a:gdLst>
                <a:gd name="T0" fmla="*/ 0 w 455"/>
                <a:gd name="T1" fmla="*/ 0 h 285"/>
                <a:gd name="T2" fmla="*/ 455 w 455"/>
                <a:gd name="T3" fmla="*/ 285 h 2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" name="Freeform 23">
              <a:extLst>
                <a:ext uri="{FF2B5EF4-FFF2-40B4-BE49-F238E27FC236}">
                  <a16:creationId xmlns:a16="http://schemas.microsoft.com/office/drawing/2014/main" id="{9E2C3217-DC0B-4F91-9F62-A04CDEB2F7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90826" y="5579"/>
              <a:ext cx="895350" cy="534687"/>
            </a:xfrm>
            <a:custGeom>
              <a:avLst/>
              <a:gdLst>
                <a:gd name="T0" fmla="*/ 0 w 188"/>
                <a:gd name="T1" fmla="*/ 0 h 112"/>
                <a:gd name="T2" fmla="*/ 188 w 188"/>
                <a:gd name="T3" fmla="*/ 112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F2B7CF55-CC81-4559-9768-354C7462D6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55064" y="1186483"/>
            <a:ext cx="5941686" cy="4477933"/>
            <a:chOff x="807084" y="1186483"/>
            <a:chExt cx="5941686" cy="4477933"/>
          </a:xfrm>
        </p:grpSpPr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9FDAF335-846C-48F5-A261-6D242B1ED9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07780" y="1186483"/>
              <a:ext cx="5940295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Isosceles Triangle 39">
              <a:extLst>
                <a:ext uri="{FF2B5EF4-FFF2-40B4-BE49-F238E27FC236}">
                  <a16:creationId xmlns:a16="http://schemas.microsoft.com/office/drawing/2014/main" id="{598CCBBA-616E-4339-A7DE-6168CEEE50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3574311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0FDCDAE4-2A39-4204-B094-CA4F1493DE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07084" y="1991156"/>
              <a:ext cx="5941686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Title 2">
            <a:extLst>
              <a:ext uri="{FF2B5EF4-FFF2-40B4-BE49-F238E27FC236}">
                <a16:creationId xmlns:a16="http://schemas.microsoft.com/office/drawing/2014/main" id="{60DAB70F-AFC2-4DB2-9B9C-6E450FCBC1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3394" y="2075504"/>
            <a:ext cx="5769989" cy="1748729"/>
          </a:xfrm>
        </p:spPr>
        <p:txBody>
          <a:bodyPr vert="horz" lIns="228600" tIns="228600" rIns="228600" bIns="0" rtlCol="0" anchor="b">
            <a:normAutofit/>
          </a:bodyPr>
          <a:lstStyle/>
          <a:p>
            <a:pPr>
              <a:lnSpc>
                <a:spcPct val="80000"/>
              </a:lnSpc>
            </a:pPr>
            <a:r>
              <a:rPr lang="en-US" sz="5300" dirty="0">
                <a:cs typeface="Calibri Light"/>
              </a:rPr>
              <a:t>Payments get </a:t>
            </a:r>
            <a:r>
              <a:rPr lang="en-US" sz="5300">
                <a:cs typeface="Calibri Light"/>
              </a:rPr>
              <a:t>easier!</a:t>
            </a:r>
            <a:endParaRPr lang="en-US" sz="5300" dirty="0">
              <a:cs typeface="Calibri Light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48208E6-ABEB-4CB8-8B45-719C9902F1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535884" y="1326248"/>
            <a:ext cx="5776646" cy="127419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paycash.to/1derekm</a:t>
            </a:r>
          </a:p>
        </p:txBody>
      </p:sp>
      <p:pic>
        <p:nvPicPr>
          <p:cNvPr id="7" name="Picture 7" descr="A screenshot of a cell phone&#10;&#10;Description generated with very high confidence">
            <a:extLst>
              <a:ext uri="{FF2B5EF4-FFF2-40B4-BE49-F238E27FC236}">
                <a16:creationId xmlns:a16="http://schemas.microsoft.com/office/drawing/2014/main" id="{B32C4B17-0B91-4BA8-9382-D57BFBB4CAFB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2"/>
          <a:srcRect l="-242" t="6551" r="-242" b="17676"/>
          <a:stretch/>
        </p:blipFill>
        <p:spPr>
          <a:xfrm>
            <a:off x="1951" y="0"/>
            <a:ext cx="4670932" cy="6872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13904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2DAE3342-9DFC-49D4-B09C-25E3107693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11" name="Freeform 5">
              <a:extLst>
                <a:ext uri="{FF2B5EF4-FFF2-40B4-BE49-F238E27FC236}">
                  <a16:creationId xmlns:a16="http://schemas.microsoft.com/office/drawing/2014/main" id="{E49E0D20-8423-4612-99A5-14AEF8F6BB6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2" name="Freeform 6">
              <a:extLst>
                <a:ext uri="{FF2B5EF4-FFF2-40B4-BE49-F238E27FC236}">
                  <a16:creationId xmlns:a16="http://schemas.microsoft.com/office/drawing/2014/main" id="{57C2C108-5A30-48CA-9203-56747AEB7B5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1A343912-2EFC-408E-A862-5C9BF108DC2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4" name="Freeform 8">
              <a:extLst>
                <a:ext uri="{FF2B5EF4-FFF2-40B4-BE49-F238E27FC236}">
                  <a16:creationId xmlns:a16="http://schemas.microsoft.com/office/drawing/2014/main" id="{AA50D1CF-9DAE-4CF6-B829-E66CEE9D57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5" name="Freeform 9">
              <a:extLst>
                <a:ext uri="{FF2B5EF4-FFF2-40B4-BE49-F238E27FC236}">
                  <a16:creationId xmlns:a16="http://schemas.microsoft.com/office/drawing/2014/main" id="{FE5799A4-0568-433E-BF41-752CF516AC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6" name="Freeform 10">
              <a:extLst>
                <a:ext uri="{FF2B5EF4-FFF2-40B4-BE49-F238E27FC236}">
                  <a16:creationId xmlns:a16="http://schemas.microsoft.com/office/drawing/2014/main" id="{CDBB86ED-F16F-4C28-BDD5-72D771176F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7" name="Freeform 11">
              <a:extLst>
                <a:ext uri="{FF2B5EF4-FFF2-40B4-BE49-F238E27FC236}">
                  <a16:creationId xmlns:a16="http://schemas.microsoft.com/office/drawing/2014/main" id="{3347939E-8B76-4CFC-B2EC-63A7E22783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8" name="Freeform 12">
              <a:extLst>
                <a:ext uri="{FF2B5EF4-FFF2-40B4-BE49-F238E27FC236}">
                  <a16:creationId xmlns:a16="http://schemas.microsoft.com/office/drawing/2014/main" id="{FA1DD132-02E4-4CD3-B496-BFF924558A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9" name="Freeform 13">
              <a:extLst>
                <a:ext uri="{FF2B5EF4-FFF2-40B4-BE49-F238E27FC236}">
                  <a16:creationId xmlns:a16="http://schemas.microsoft.com/office/drawing/2014/main" id="{710BDA52-A7D7-4E4E-9F36-EC8F983EAF1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0" name="Freeform 14">
              <a:extLst>
                <a:ext uri="{FF2B5EF4-FFF2-40B4-BE49-F238E27FC236}">
                  <a16:creationId xmlns:a16="http://schemas.microsoft.com/office/drawing/2014/main" id="{B1BDF852-319F-42B8-9A50-7C9A9387CD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1" name="Freeform 15">
              <a:extLst>
                <a:ext uri="{FF2B5EF4-FFF2-40B4-BE49-F238E27FC236}">
                  <a16:creationId xmlns:a16="http://schemas.microsoft.com/office/drawing/2014/main" id="{3AACE376-C01E-4F1F-91B7-39D0274BFE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2" name="Freeform 16">
              <a:extLst>
                <a:ext uri="{FF2B5EF4-FFF2-40B4-BE49-F238E27FC236}">
                  <a16:creationId xmlns:a16="http://schemas.microsoft.com/office/drawing/2014/main" id="{7F612F4C-050E-459D-9771-ED088374A5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3" name="Freeform 17">
              <a:extLst>
                <a:ext uri="{FF2B5EF4-FFF2-40B4-BE49-F238E27FC236}">
                  <a16:creationId xmlns:a16="http://schemas.microsoft.com/office/drawing/2014/main" id="{94E4211B-3E41-4905-8F4E-76811B9E57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4" name="Freeform 18">
              <a:extLst>
                <a:ext uri="{FF2B5EF4-FFF2-40B4-BE49-F238E27FC236}">
                  <a16:creationId xmlns:a16="http://schemas.microsoft.com/office/drawing/2014/main" id="{6AEC87EE-0CB8-43DE-8FEB-4586A92E80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5" name="Freeform 19">
              <a:extLst>
                <a:ext uri="{FF2B5EF4-FFF2-40B4-BE49-F238E27FC236}">
                  <a16:creationId xmlns:a16="http://schemas.microsoft.com/office/drawing/2014/main" id="{277C1C5D-7BDC-47E4-8B81-C3C4AE949B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6" name="Freeform 20">
              <a:extLst>
                <a:ext uri="{FF2B5EF4-FFF2-40B4-BE49-F238E27FC236}">
                  <a16:creationId xmlns:a16="http://schemas.microsoft.com/office/drawing/2014/main" id="{7A2A6EF8-9768-4478-9CD3-DFA547CEFC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7" name="Freeform 21">
              <a:extLst>
                <a:ext uri="{FF2B5EF4-FFF2-40B4-BE49-F238E27FC236}">
                  <a16:creationId xmlns:a16="http://schemas.microsoft.com/office/drawing/2014/main" id="{1FD9091C-E8FA-4ADA-937F-A74426ED1B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8" name="Freeform 22">
              <a:extLst>
                <a:ext uri="{FF2B5EF4-FFF2-40B4-BE49-F238E27FC236}">
                  <a16:creationId xmlns:a16="http://schemas.microsoft.com/office/drawing/2014/main" id="{B69923E7-63C4-47CE-956E-09D384D4FE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9" name="Freeform 23">
              <a:extLst>
                <a:ext uri="{FF2B5EF4-FFF2-40B4-BE49-F238E27FC236}">
                  <a16:creationId xmlns:a16="http://schemas.microsoft.com/office/drawing/2014/main" id="{A2576784-872E-494C-A041-0E346226B72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B54F73D8-62C2-4127-9D19-01219BBB99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669293" y="1186483"/>
            <a:ext cx="8848345" cy="4477933"/>
            <a:chOff x="1669293" y="1186483"/>
            <a:chExt cx="8848345" cy="4477933"/>
          </a:xfrm>
        </p:grpSpPr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CFD8CA02-9BE5-4B82-8129-6EF61840247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74042" y="1186483"/>
              <a:ext cx="8843596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Isosceles Triangle 32">
              <a:extLst>
                <a:ext uri="{FF2B5EF4-FFF2-40B4-BE49-F238E27FC236}">
                  <a16:creationId xmlns:a16="http://schemas.microsoft.com/office/drawing/2014/main" id="{01515E68-030C-4313-B300-35253163D3F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1937725F-1DDF-4225-937E-106DBB047F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69293" y="1991156"/>
              <a:ext cx="8845667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 useBgFill="1">
        <p:nvSpPr>
          <p:cNvPr id="36" name="Rectangle 35">
            <a:extLst>
              <a:ext uri="{FF2B5EF4-FFF2-40B4-BE49-F238E27FC236}">
                <a16:creationId xmlns:a16="http://schemas.microsoft.com/office/drawing/2014/main" id="{B029B82E-722D-45BB-B34F-D4423CBF96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1F7980BB-894F-43B4-B764-9CE95DEF89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39" name="Freeform 5">
              <a:extLst>
                <a:ext uri="{FF2B5EF4-FFF2-40B4-BE49-F238E27FC236}">
                  <a16:creationId xmlns:a16="http://schemas.microsoft.com/office/drawing/2014/main" id="{D6D9E82D-9E8F-4365-8DD3-F87F575AF8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329674" y="1298404"/>
              <a:ext cx="9702800" cy="5573512"/>
            </a:xfrm>
            <a:custGeom>
              <a:avLst/>
              <a:gdLst>
                <a:gd name="T0" fmla="*/ 1752 w 2038"/>
                <a:gd name="T1" fmla="*/ 1169 h 1169"/>
                <a:gd name="T2" fmla="*/ 1487 w 2038"/>
                <a:gd name="T3" fmla="*/ 334 h 1169"/>
                <a:gd name="T4" fmla="*/ 860 w 2038"/>
                <a:gd name="T5" fmla="*/ 22 h 1169"/>
                <a:gd name="T6" fmla="*/ 199 w 2038"/>
                <a:gd name="T7" fmla="*/ 318 h 1169"/>
                <a:gd name="T8" fmla="*/ 399 w 2038"/>
                <a:gd name="T9" fmla="*/ 1165 h 1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" name="Freeform 6">
              <a:extLst>
                <a:ext uri="{FF2B5EF4-FFF2-40B4-BE49-F238E27FC236}">
                  <a16:creationId xmlns:a16="http://schemas.microsoft.com/office/drawing/2014/main" id="{1CD7CE6C-6D35-4CDB-8C9B-3749731FB4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70451" y="2018236"/>
              <a:ext cx="7373938" cy="4848892"/>
            </a:xfrm>
            <a:custGeom>
              <a:avLst/>
              <a:gdLst>
                <a:gd name="T0" fmla="*/ 1025 w 1549"/>
                <a:gd name="T1" fmla="*/ 1016 h 1017"/>
                <a:gd name="T2" fmla="*/ 1443 w 1549"/>
                <a:gd name="T3" fmla="*/ 592 h 1017"/>
                <a:gd name="T4" fmla="*/ 782 w 1549"/>
                <a:gd name="T5" fmla="*/ 53 h 1017"/>
                <a:gd name="T6" fmla="*/ 150 w 1549"/>
                <a:gd name="T7" fmla="*/ 329 h 1017"/>
                <a:gd name="T8" fmla="*/ 477 w 1549"/>
                <a:gd name="T9" fmla="*/ 1017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" name="Freeform 7">
              <a:extLst>
                <a:ext uri="{FF2B5EF4-FFF2-40B4-BE49-F238E27FC236}">
                  <a16:creationId xmlns:a16="http://schemas.microsoft.com/office/drawing/2014/main" id="{1D897CC5-D9DC-4B84-8FEE-769DDB3ED7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1351" y="1788400"/>
              <a:ext cx="8035925" cy="5083516"/>
            </a:xfrm>
            <a:custGeom>
              <a:avLst/>
              <a:gdLst>
                <a:gd name="T0" fmla="*/ 1302 w 1688"/>
                <a:gd name="T1" fmla="*/ 1066 h 1066"/>
                <a:gd name="T2" fmla="*/ 1613 w 1688"/>
                <a:gd name="T3" fmla="*/ 850 h 1066"/>
                <a:gd name="T4" fmla="*/ 1517 w 1688"/>
                <a:gd name="T5" fmla="*/ 471 h 1066"/>
                <a:gd name="T6" fmla="*/ 798 w 1688"/>
                <a:gd name="T7" fmla="*/ 28 h 1066"/>
                <a:gd name="T8" fmla="*/ 181 w 1688"/>
                <a:gd name="T9" fmla="*/ 333 h 1066"/>
                <a:gd name="T10" fmla="*/ 420 w 1688"/>
                <a:gd name="T11" fmla="*/ 1066 h 10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" name="Freeform 8">
              <a:extLst>
                <a:ext uri="{FF2B5EF4-FFF2-40B4-BE49-F238E27FC236}">
                  <a16:creationId xmlns:a16="http://schemas.microsoft.com/office/drawing/2014/main" id="{A7F9F68E-05A6-4B4F-A9C4-99F56BA4DE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49842"/>
              <a:ext cx="10334625" cy="6322075"/>
            </a:xfrm>
            <a:custGeom>
              <a:avLst/>
              <a:gdLst>
                <a:gd name="T0" fmla="*/ 1873 w 2171"/>
                <a:gd name="T1" fmla="*/ 1326 h 1326"/>
                <a:gd name="T2" fmla="*/ 1609 w 2171"/>
                <a:gd name="T3" fmla="*/ 473 h 1326"/>
                <a:gd name="T4" fmla="*/ 880 w 2171"/>
                <a:gd name="T5" fmla="*/ 63 h 1326"/>
                <a:gd name="T6" fmla="*/ 0 w 2171"/>
                <a:gd name="T7" fmla="*/ 423 h 13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" name="Freeform 9">
              <a:extLst>
                <a:ext uri="{FF2B5EF4-FFF2-40B4-BE49-F238E27FC236}">
                  <a16:creationId xmlns:a16="http://schemas.microsoft.com/office/drawing/2014/main" id="{FE459AB8-6C83-4017-AD7E-34DDCC29B5D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701" y="6186246"/>
              <a:ext cx="504825" cy="681527"/>
            </a:xfrm>
            <a:custGeom>
              <a:avLst/>
              <a:gdLst>
                <a:gd name="T0" fmla="*/ 0 w 106"/>
                <a:gd name="T1" fmla="*/ 0 h 143"/>
                <a:gd name="T2" fmla="*/ 106 w 106"/>
                <a:gd name="T3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" name="Freeform 10">
              <a:extLst>
                <a:ext uri="{FF2B5EF4-FFF2-40B4-BE49-F238E27FC236}">
                  <a16:creationId xmlns:a16="http://schemas.microsoft.com/office/drawing/2014/main" id="{7E35D375-D544-4AA6-B2C0-AECF72D6DA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-51881"/>
              <a:ext cx="11091863" cy="6923796"/>
            </a:xfrm>
            <a:custGeom>
              <a:avLst/>
              <a:gdLst>
                <a:gd name="T0" fmla="*/ 2046 w 2330"/>
                <a:gd name="T1" fmla="*/ 1452 h 1452"/>
                <a:gd name="T2" fmla="*/ 1813 w 2330"/>
                <a:gd name="T3" fmla="*/ 601 h 1452"/>
                <a:gd name="T4" fmla="*/ 956 w 2330"/>
                <a:gd name="T5" fmla="*/ 97 h 1452"/>
                <a:gd name="T6" fmla="*/ 0 w 2330"/>
                <a:gd name="T7" fmla="*/ 366 h 14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" name="Freeform 11">
              <a:extLst>
                <a:ext uri="{FF2B5EF4-FFF2-40B4-BE49-F238E27FC236}">
                  <a16:creationId xmlns:a16="http://schemas.microsoft.com/office/drawing/2014/main" id="{330D17F1-A1B0-40BD-8617-EE4D6750C8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426601" y="5579"/>
              <a:ext cx="5788025" cy="6847184"/>
            </a:xfrm>
            <a:custGeom>
              <a:avLst/>
              <a:gdLst>
                <a:gd name="T0" fmla="*/ 1094 w 1216"/>
                <a:gd name="T1" fmla="*/ 1436 h 1436"/>
                <a:gd name="T2" fmla="*/ 709 w 1216"/>
                <a:gd name="T3" fmla="*/ 551 h 1436"/>
                <a:gd name="T4" fmla="*/ 0 w 1216"/>
                <a:gd name="T5" fmla="*/ 0 h 14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" name="Freeform 12">
              <a:extLst>
                <a:ext uri="{FF2B5EF4-FFF2-40B4-BE49-F238E27FC236}">
                  <a16:creationId xmlns:a16="http://schemas.microsoft.com/office/drawing/2014/main" id="{B66F0F2E-CF96-4F3A-B20B-7A67FED935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579"/>
              <a:ext cx="1057275" cy="614491"/>
            </a:xfrm>
            <a:custGeom>
              <a:avLst/>
              <a:gdLst>
                <a:gd name="T0" fmla="*/ 222 w 222"/>
                <a:gd name="T1" fmla="*/ 0 h 129"/>
                <a:gd name="T2" fmla="*/ 0 w 222"/>
                <a:gd name="T3" fmla="*/ 129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" name="Freeform 13">
              <a:extLst>
                <a:ext uri="{FF2B5EF4-FFF2-40B4-BE49-F238E27FC236}">
                  <a16:creationId xmlns:a16="http://schemas.microsoft.com/office/drawing/2014/main" id="{6A12D58E-271D-4783-99B0-2C1098B90B4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821889" y="5579"/>
              <a:ext cx="5588000" cy="6866337"/>
            </a:xfrm>
            <a:custGeom>
              <a:avLst/>
              <a:gdLst>
                <a:gd name="T0" fmla="*/ 1067 w 1174"/>
                <a:gd name="T1" fmla="*/ 1440 h 1440"/>
                <a:gd name="T2" fmla="*/ 698 w 1174"/>
                <a:gd name="T3" fmla="*/ 577 h 1440"/>
                <a:gd name="T4" fmla="*/ 0 w 1174"/>
                <a:gd name="T5" fmla="*/ 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" name="Freeform 14">
              <a:extLst>
                <a:ext uri="{FF2B5EF4-FFF2-40B4-BE49-F238E27FC236}">
                  <a16:creationId xmlns:a16="http://schemas.microsoft.com/office/drawing/2014/main" id="{F9B86422-0052-4CDC-906A-A0991A2900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701" y="790"/>
              <a:ext cx="595313" cy="352734"/>
            </a:xfrm>
            <a:custGeom>
              <a:avLst/>
              <a:gdLst>
                <a:gd name="T0" fmla="*/ 125 w 125"/>
                <a:gd name="T1" fmla="*/ 0 h 74"/>
                <a:gd name="T2" fmla="*/ 0 w 125"/>
                <a:gd name="T3" fmla="*/ 74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" name="Freeform 15">
              <a:extLst>
                <a:ext uri="{FF2B5EF4-FFF2-40B4-BE49-F238E27FC236}">
                  <a16:creationId xmlns:a16="http://schemas.microsoft.com/office/drawing/2014/main" id="{C6847113-CFAE-4362-A26F-0B1D189964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012389" y="5579"/>
              <a:ext cx="5497513" cy="6866337"/>
            </a:xfrm>
            <a:custGeom>
              <a:avLst/>
              <a:gdLst>
                <a:gd name="T0" fmla="*/ 1056 w 1155"/>
                <a:gd name="T1" fmla="*/ 1440 h 1440"/>
                <a:gd name="T2" fmla="*/ 686 w 1155"/>
                <a:gd name="T3" fmla="*/ 580 h 1440"/>
                <a:gd name="T4" fmla="*/ 0 w 1155"/>
                <a:gd name="T5" fmla="*/ 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" name="Freeform 16">
              <a:extLst>
                <a:ext uri="{FF2B5EF4-FFF2-40B4-BE49-F238E27FC236}">
                  <a16:creationId xmlns:a16="http://schemas.microsoft.com/office/drawing/2014/main" id="{2AD566C5-BF8B-4C51-82C6-4633CAE5BD7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579"/>
              <a:ext cx="357188" cy="213875"/>
            </a:xfrm>
            <a:custGeom>
              <a:avLst/>
              <a:gdLst>
                <a:gd name="T0" fmla="*/ 75 w 75"/>
                <a:gd name="T1" fmla="*/ 0 h 45"/>
                <a:gd name="T2" fmla="*/ 0 w 75"/>
                <a:gd name="T3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" name="Freeform 17">
              <a:extLst>
                <a:ext uri="{FF2B5EF4-FFF2-40B4-BE49-F238E27FC236}">
                  <a16:creationId xmlns:a16="http://schemas.microsoft.com/office/drawing/2014/main" id="{F156CA36-0366-443D-9A53-7806BDE207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210826" y="790"/>
              <a:ext cx="5522913" cy="6871126"/>
            </a:xfrm>
            <a:custGeom>
              <a:avLst/>
              <a:gdLst>
                <a:gd name="T0" fmla="*/ 1053 w 1160"/>
                <a:gd name="T1" fmla="*/ 1441 h 1441"/>
                <a:gd name="T2" fmla="*/ 705 w 1160"/>
                <a:gd name="T3" fmla="*/ 599 h 1441"/>
                <a:gd name="T4" fmla="*/ 0 w 1160"/>
                <a:gd name="T5" fmla="*/ 0 h 1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" name="Freeform 18">
              <a:extLst>
                <a:ext uri="{FF2B5EF4-FFF2-40B4-BE49-F238E27FC236}">
                  <a16:creationId xmlns:a16="http://schemas.microsoft.com/office/drawing/2014/main" id="{E854E694-6F0F-4143-B88B-DE4C9E02E0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63239" y="5579"/>
              <a:ext cx="5413375" cy="6866337"/>
            </a:xfrm>
            <a:custGeom>
              <a:avLst/>
              <a:gdLst>
                <a:gd name="T0" fmla="*/ 1040 w 1137"/>
                <a:gd name="T1" fmla="*/ 1440 h 1440"/>
                <a:gd name="T2" fmla="*/ 698 w 1137"/>
                <a:gd name="T3" fmla="*/ 611 h 1440"/>
                <a:gd name="T4" fmla="*/ 0 w 1137"/>
                <a:gd name="T5" fmla="*/ 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" name="Freeform 19">
              <a:extLst>
                <a:ext uri="{FF2B5EF4-FFF2-40B4-BE49-F238E27FC236}">
                  <a16:creationId xmlns:a16="http://schemas.microsoft.com/office/drawing/2014/main" id="{65CBB851-7142-4AAB-8038-999CAB8CE9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877576" y="5579"/>
              <a:ext cx="5037138" cy="6861550"/>
            </a:xfrm>
            <a:custGeom>
              <a:avLst/>
              <a:gdLst>
                <a:gd name="T0" fmla="*/ 1011 w 1058"/>
                <a:gd name="T1" fmla="*/ 1439 h 1439"/>
                <a:gd name="T2" fmla="*/ 648 w 1058"/>
                <a:gd name="T3" fmla="*/ 617 h 1439"/>
                <a:gd name="T4" fmla="*/ 0 w 1058"/>
                <a:gd name="T5" fmla="*/ 0 h 14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" name="Freeform 20">
              <a:extLst>
                <a:ext uri="{FF2B5EF4-FFF2-40B4-BE49-F238E27FC236}">
                  <a16:creationId xmlns:a16="http://schemas.microsoft.com/office/drawing/2014/main" id="{5560487F-527D-416F-A6A5-16BC6F6264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768289" y="5579"/>
              <a:ext cx="3417888" cy="2742066"/>
            </a:xfrm>
            <a:custGeom>
              <a:avLst/>
              <a:gdLst>
                <a:gd name="T0" fmla="*/ 718 w 718"/>
                <a:gd name="T1" fmla="*/ 575 h 575"/>
                <a:gd name="T2" fmla="*/ 0 w 718"/>
                <a:gd name="T3" fmla="*/ 0 h 5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" name="Freeform 21">
              <a:extLst>
                <a:ext uri="{FF2B5EF4-FFF2-40B4-BE49-F238E27FC236}">
                  <a16:creationId xmlns:a16="http://schemas.microsoft.com/office/drawing/2014/main" id="{1F3D29D7-04A7-4C39-ABC0-CCFFE39BD3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235014" y="10367"/>
              <a:ext cx="2951163" cy="2555325"/>
            </a:xfrm>
            <a:custGeom>
              <a:avLst/>
              <a:gdLst>
                <a:gd name="T0" fmla="*/ 620 w 620"/>
                <a:gd name="T1" fmla="*/ 536 h 536"/>
                <a:gd name="T2" fmla="*/ 0 w 620"/>
                <a:gd name="T3" fmla="*/ 0 h 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" name="Freeform 22">
              <a:extLst>
                <a:ext uri="{FF2B5EF4-FFF2-40B4-BE49-F238E27FC236}">
                  <a16:creationId xmlns:a16="http://schemas.microsoft.com/office/drawing/2014/main" id="{AB11EF01-3B4E-41D2-9E08-0106F319A1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20826" y="5579"/>
              <a:ext cx="2165350" cy="1358265"/>
            </a:xfrm>
            <a:custGeom>
              <a:avLst/>
              <a:gdLst>
                <a:gd name="T0" fmla="*/ 0 w 455"/>
                <a:gd name="T1" fmla="*/ 0 h 285"/>
                <a:gd name="T2" fmla="*/ 455 w 455"/>
                <a:gd name="T3" fmla="*/ 285 h 2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" name="Freeform 23">
              <a:extLst>
                <a:ext uri="{FF2B5EF4-FFF2-40B4-BE49-F238E27FC236}">
                  <a16:creationId xmlns:a16="http://schemas.microsoft.com/office/drawing/2014/main" id="{9E2C3217-DC0B-4F91-9F62-A04CDEB2F7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90826" y="5579"/>
              <a:ext cx="895350" cy="534687"/>
            </a:xfrm>
            <a:custGeom>
              <a:avLst/>
              <a:gdLst>
                <a:gd name="T0" fmla="*/ 0 w 188"/>
                <a:gd name="T1" fmla="*/ 0 h 112"/>
                <a:gd name="T2" fmla="*/ 188 w 188"/>
                <a:gd name="T3" fmla="*/ 112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F2B7CF55-CC81-4559-9768-354C7462D6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55064" y="1186483"/>
            <a:ext cx="5941686" cy="4477933"/>
            <a:chOff x="807084" y="1186483"/>
            <a:chExt cx="5941686" cy="4477933"/>
          </a:xfrm>
        </p:grpSpPr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9FDAF335-846C-48F5-A261-6D242B1ED9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07780" y="1186483"/>
              <a:ext cx="5940295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Isosceles Triangle 39">
              <a:extLst>
                <a:ext uri="{FF2B5EF4-FFF2-40B4-BE49-F238E27FC236}">
                  <a16:creationId xmlns:a16="http://schemas.microsoft.com/office/drawing/2014/main" id="{598CCBBA-616E-4339-A7DE-6168CEEE50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3574311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0FDCDAE4-2A39-4204-B094-CA4F1493DE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07084" y="1991156"/>
              <a:ext cx="5941686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Title 2">
            <a:extLst>
              <a:ext uri="{FF2B5EF4-FFF2-40B4-BE49-F238E27FC236}">
                <a16:creationId xmlns:a16="http://schemas.microsoft.com/office/drawing/2014/main" id="{60DAB70F-AFC2-4DB2-9B9C-6E450FCBC1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3394" y="2075504"/>
            <a:ext cx="5769989" cy="1748729"/>
          </a:xfrm>
        </p:spPr>
        <p:txBody>
          <a:bodyPr vert="horz" lIns="228600" tIns="228600" rIns="228600" bIns="0" rtlCol="0" anchor="b">
            <a:normAutofit/>
          </a:bodyPr>
          <a:lstStyle/>
          <a:p>
            <a:pPr>
              <a:lnSpc>
                <a:spcPct val="80000"/>
              </a:lnSpc>
            </a:pPr>
            <a:r>
              <a:rPr lang="en-US" sz="5300">
                <a:cs typeface="Calibri Light"/>
              </a:rPr>
              <a:t>Paymail introduced!</a:t>
            </a:r>
            <a:endParaRPr lang="en-US" sz="5300" dirty="0">
              <a:cs typeface="Calibri Light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48208E6-ABEB-4CB8-8B45-719C9902F1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535884" y="1326248"/>
            <a:ext cx="5776646" cy="127419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paycash.to/derekm@simply.cash</a:t>
            </a:r>
          </a:p>
        </p:txBody>
      </p:sp>
      <p:pic>
        <p:nvPicPr>
          <p:cNvPr id="7" name="Picture 7" descr="A screenshot of a cell phone&#10;&#10;Description generated with high confidence">
            <a:extLst>
              <a:ext uri="{FF2B5EF4-FFF2-40B4-BE49-F238E27FC236}">
                <a16:creationId xmlns:a16="http://schemas.microsoft.com/office/drawing/2014/main" id="{6064C090-22EF-41A0-8917-5F74E78D9B57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2"/>
          <a:srcRect l="241" r="-482" b="17938"/>
          <a:stretch/>
        </p:blipFill>
        <p:spPr>
          <a:xfrm>
            <a:off x="1951" y="0"/>
            <a:ext cx="4659723" cy="6870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23907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400963-606C-4A58-8D9D-1FD76B0243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cs typeface="Calibri Light"/>
              </a:rPr>
              <a:t>Paymail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599067-5A01-47DC-ADB9-9F097820C5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94513" y="365780"/>
            <a:ext cx="7205121" cy="621364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b="1">
                <a:ea typeface="+mn-lt"/>
                <a:cs typeface="+mn-lt"/>
              </a:rPr>
              <a:t>Send to derekm@simply.cash</a:t>
            </a:r>
          </a:p>
          <a:p>
            <a:r>
              <a:rPr lang="en-US" sz="1500">
                <a:ea typeface="+mn-lt"/>
                <a:cs typeface="+mn-lt"/>
              </a:rPr>
              <a:t>$ dig srv _bsvalias._tcp.simply.cash</a:t>
            </a:r>
            <a:br>
              <a:rPr lang="en-US" sz="1500" dirty="0">
                <a:ea typeface="+mn-lt"/>
                <a:cs typeface="+mn-lt"/>
              </a:rPr>
            </a:br>
            <a:r>
              <a:rPr lang="en-US" sz="1500">
                <a:ea typeface="+mn-lt"/>
                <a:cs typeface="+mn-lt"/>
              </a:rPr>
              <a:t>_bsvalias._tcp.simply.cash. 599 IN SRV 10 10 443 simply.cash.</a:t>
            </a:r>
            <a:endParaRPr lang="en-US" sz="1500"/>
          </a:p>
          <a:p>
            <a:r>
              <a:rPr lang="en-US" sz="1500"/>
              <a:t>GET </a:t>
            </a:r>
            <a:r>
              <a:rPr lang="en-US" sz="1500" dirty="0">
                <a:hlinkClick r:id="rId2"/>
              </a:rPr>
              <a:t>https://simply.cash:443/.well-known/bsvalias</a:t>
            </a:r>
            <a:br>
              <a:rPr lang="en-US" sz="1500" dirty="0"/>
            </a:br>
            <a:r>
              <a:rPr lang="en-US" sz="900" dirty="0">
                <a:ea typeface="+mn-lt"/>
                <a:cs typeface="+mn-lt"/>
              </a:rPr>
              <a:t>{</a:t>
            </a:r>
            <a:br>
              <a:rPr lang="en-US" sz="900" dirty="0">
                <a:ea typeface="+mn-lt"/>
                <a:cs typeface="+mn-lt"/>
              </a:rPr>
            </a:br>
            <a:r>
              <a:rPr lang="en-US" sz="900">
                <a:ea typeface="+mn-lt"/>
                <a:cs typeface="+mn-lt"/>
              </a:rPr>
              <a:t>  "bsvalias": "1.0",</a:t>
            </a:r>
            <a:br>
              <a:rPr lang="en-US" sz="900" dirty="0">
                <a:ea typeface="+mn-lt"/>
                <a:cs typeface="+mn-lt"/>
              </a:rPr>
            </a:br>
            <a:r>
              <a:rPr lang="en-US" sz="900">
                <a:ea typeface="+mn-lt"/>
                <a:cs typeface="+mn-lt"/>
              </a:rPr>
              <a:t>  "capabilities": {</a:t>
            </a:r>
            <a:br>
              <a:rPr lang="en-US" sz="900" dirty="0">
                <a:ea typeface="+mn-lt"/>
                <a:cs typeface="+mn-lt"/>
              </a:rPr>
            </a:br>
            <a:r>
              <a:rPr lang="en-US" sz="900">
                <a:ea typeface="+mn-lt"/>
                <a:cs typeface="+mn-lt"/>
              </a:rPr>
              <a:t>    "6745385c3fc0": false,</a:t>
            </a:r>
            <a:br>
              <a:rPr lang="en-US" sz="900" dirty="0">
                <a:ea typeface="+mn-lt"/>
                <a:cs typeface="+mn-lt"/>
              </a:rPr>
            </a:br>
            <a:r>
              <a:rPr lang="en-US" sz="900">
                <a:ea typeface="+mn-lt"/>
                <a:cs typeface="+mn-lt"/>
              </a:rPr>
              <a:t>    "pki": "https://simply.cash/api/bsvalias/id/{alias}@{domain.tld}",</a:t>
            </a:r>
            <a:br>
              <a:rPr lang="en-US" sz="900" dirty="0">
                <a:ea typeface="+mn-lt"/>
                <a:cs typeface="+mn-lt"/>
              </a:rPr>
            </a:br>
            <a:r>
              <a:rPr lang="en-US" sz="900">
                <a:ea typeface="+mn-lt"/>
                <a:cs typeface="+mn-lt"/>
              </a:rPr>
              <a:t>    "paymentDestination": "https://simply.cash/api/bsvalias/address/{alias}@{domain.tld}",</a:t>
            </a:r>
            <a:br>
              <a:rPr lang="en-US" sz="900" dirty="0">
                <a:ea typeface="+mn-lt"/>
                <a:cs typeface="+mn-lt"/>
              </a:rPr>
            </a:br>
            <a:r>
              <a:rPr lang="en-US" sz="900">
                <a:ea typeface="+mn-lt"/>
                <a:cs typeface="+mn-lt"/>
              </a:rPr>
              <a:t>    "a9f510c16bde": "https://simply.cash/api/bsvalias/verifypubkey/{alias}@{domain.tld}/{pubkey}"</a:t>
            </a:r>
            <a:br>
              <a:rPr lang="en-US" sz="900" dirty="0">
                <a:ea typeface="+mn-lt"/>
                <a:cs typeface="+mn-lt"/>
              </a:rPr>
            </a:br>
            <a:r>
              <a:rPr lang="en-US" sz="900">
                <a:ea typeface="+mn-lt"/>
                <a:cs typeface="+mn-lt"/>
              </a:rPr>
              <a:t>  }</a:t>
            </a:r>
            <a:br>
              <a:rPr lang="en-US" sz="900" dirty="0">
                <a:ea typeface="+mn-lt"/>
                <a:cs typeface="+mn-lt"/>
              </a:rPr>
            </a:br>
            <a:r>
              <a:rPr lang="en-US" sz="900"/>
              <a:t>}</a:t>
            </a:r>
          </a:p>
          <a:p>
            <a:r>
              <a:rPr lang="en-US" sz="1500">
                <a:ea typeface="+mn-lt"/>
                <a:cs typeface="+mn-lt"/>
              </a:rPr>
              <a:t>POST https://simply.cash/api/bsvalias/address/derekm@simply.cash</a:t>
            </a:r>
            <a:br>
              <a:rPr lang="en-US" sz="1500" dirty="0">
                <a:ea typeface="+mn-lt"/>
                <a:cs typeface="+mn-lt"/>
              </a:rPr>
            </a:br>
            <a:r>
              <a:rPr lang="en-US" sz="900" dirty="0">
                <a:ea typeface="+mn-lt"/>
                <a:cs typeface="+mn-lt"/>
              </a:rPr>
              <a:t>{</a:t>
            </a:r>
            <a:br>
              <a:rPr lang="en-US" sz="900" dirty="0">
                <a:ea typeface="+mn-lt"/>
                <a:cs typeface="+mn-lt"/>
              </a:rPr>
            </a:br>
            <a:r>
              <a:rPr lang="en-US" sz="900">
                <a:ea typeface="+mn-lt"/>
                <a:cs typeface="+mn-lt"/>
              </a:rPr>
              <a:t>    "senderName": "FirstName LastName",</a:t>
            </a:r>
            <a:br>
              <a:rPr lang="en-US" sz="900" dirty="0">
                <a:ea typeface="+mn-lt"/>
                <a:cs typeface="+mn-lt"/>
              </a:rPr>
            </a:br>
            <a:r>
              <a:rPr lang="en-US" sz="900">
                <a:ea typeface="+mn-lt"/>
                <a:cs typeface="+mn-lt"/>
              </a:rPr>
              <a:t>    "senderHandle": "&lt;alias&gt;@&lt;domain.tld&gt;",</a:t>
            </a:r>
            <a:br>
              <a:rPr lang="en-US" sz="900" dirty="0">
                <a:ea typeface="+mn-lt"/>
                <a:cs typeface="+mn-lt"/>
              </a:rPr>
            </a:br>
            <a:r>
              <a:rPr lang="en-US" sz="900">
                <a:ea typeface="+mn-lt"/>
                <a:cs typeface="+mn-lt"/>
              </a:rPr>
              <a:t>    "dt": "&lt;ISO-8601 timestamp&gt;",</a:t>
            </a:r>
            <a:br>
              <a:rPr lang="en-US" sz="900" dirty="0">
                <a:ea typeface="+mn-lt"/>
                <a:cs typeface="+mn-lt"/>
              </a:rPr>
            </a:br>
            <a:r>
              <a:rPr lang="en-US" sz="900">
                <a:ea typeface="+mn-lt"/>
                <a:cs typeface="+mn-lt"/>
              </a:rPr>
              <a:t>    "amount": 550,</a:t>
            </a:r>
            <a:br>
              <a:rPr lang="en-US" sz="900" dirty="0">
                <a:ea typeface="+mn-lt"/>
                <a:cs typeface="+mn-lt"/>
              </a:rPr>
            </a:br>
            <a:r>
              <a:rPr lang="en-US" sz="900">
                <a:ea typeface="+mn-lt"/>
                <a:cs typeface="+mn-lt"/>
              </a:rPr>
              <a:t>    "purpose": "message to receiver",</a:t>
            </a:r>
            <a:br>
              <a:rPr lang="en-US" sz="900" dirty="0">
                <a:ea typeface="+mn-lt"/>
                <a:cs typeface="+mn-lt"/>
              </a:rPr>
            </a:br>
            <a:r>
              <a:rPr lang="en-US" sz="900">
                <a:ea typeface="+mn-lt"/>
                <a:cs typeface="+mn-lt"/>
              </a:rPr>
              <a:t>    "signature": "&lt;compact Bitcoin message signature&gt;"</a:t>
            </a:r>
            <a:br>
              <a:rPr lang="en-US" sz="900" dirty="0">
                <a:ea typeface="+mn-lt"/>
                <a:cs typeface="+mn-lt"/>
              </a:rPr>
            </a:br>
            <a:r>
              <a:rPr lang="en-US" sz="900">
                <a:ea typeface="+mn-lt"/>
                <a:cs typeface="+mn-lt"/>
              </a:rPr>
              <a:t>}</a:t>
            </a:r>
          </a:p>
          <a:p>
            <a:r>
              <a:rPr lang="en-US" sz="1400"/>
              <a:t>Response</a:t>
            </a:r>
            <a:br>
              <a:rPr lang="en-US" dirty="0"/>
            </a:br>
            <a:r>
              <a:rPr lang="en-US" sz="900"/>
              <a:t>{</a:t>
            </a:r>
            <a:br>
              <a:rPr lang="en-US" sz="900" dirty="0"/>
            </a:br>
            <a:r>
              <a:rPr lang="en-US" sz="900"/>
              <a:t>    "output": "</a:t>
            </a:r>
            <a:r>
              <a:rPr lang="en-US" sz="900">
                <a:ea typeface="+mn-lt"/>
                <a:cs typeface="+mn-lt"/>
              </a:rPr>
              <a:t>76a9140806efc8bedc8afb37bf484f352e6f79bff1458c88ac</a:t>
            </a:r>
            <a:r>
              <a:rPr lang="en-US" sz="900"/>
              <a:t>"</a:t>
            </a:r>
            <a:br>
              <a:rPr lang="en-US" sz="900" dirty="0"/>
            </a:br>
            <a:r>
              <a:rPr lang="en-US" sz="900"/>
              <a:t>}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E712175-FE8E-4E59-87A7-721231EAF9AB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HOWTO</a:t>
            </a:r>
          </a:p>
        </p:txBody>
      </p:sp>
    </p:spTree>
    <p:extLst>
      <p:ext uri="{BB962C8B-B14F-4D97-AF65-F5344CB8AC3E}">
        <p14:creationId xmlns:p14="http://schemas.microsoft.com/office/powerpoint/2010/main" val="17462248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28EA2A-5F68-FF45-A6A0-BF713F28B4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E49D0A-54D5-9946-ADB2-B0E8B51627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Usability &amp; Accessibility</a:t>
            </a:r>
          </a:p>
          <a:p>
            <a:r>
              <a:rPr lang="en-US" dirty="0"/>
              <a:t>Data carrier transactions</a:t>
            </a:r>
          </a:p>
          <a:p>
            <a:pPr lvl="1"/>
            <a:r>
              <a:rPr lang="en-US" dirty="0"/>
              <a:t>Cheap transactions</a:t>
            </a:r>
          </a:p>
          <a:p>
            <a:pPr lvl="2"/>
            <a:r>
              <a:rPr lang="en-US" err="1"/>
              <a:t>Bitchat</a:t>
            </a:r>
            <a:r>
              <a:rPr lang="en-US" dirty="0"/>
              <a:t> &amp; </a:t>
            </a:r>
            <a:r>
              <a:rPr lang="en-US" err="1"/>
              <a:t>BitcoinAPI</a:t>
            </a:r>
            <a:endParaRPr lang="en-US"/>
          </a:p>
          <a:p>
            <a:pPr lvl="2"/>
            <a:r>
              <a:rPr lang="en-US" dirty="0"/>
              <a:t>on-chain graffiti</a:t>
            </a:r>
          </a:p>
          <a:p>
            <a:pPr lvl="1"/>
            <a:r>
              <a:rPr lang="en-US" dirty="0"/>
              <a:t>Increased </a:t>
            </a:r>
            <a:r>
              <a:rPr lang="en-US"/>
              <a:t>nulldata tx OP_RETURN size</a:t>
            </a:r>
          </a:p>
          <a:p>
            <a:pPr lvl="2"/>
            <a:r>
              <a:rPr lang="en-US" dirty="0"/>
              <a:t>SPAM, data: URIs &amp; media viewers</a:t>
            </a:r>
          </a:p>
          <a:p>
            <a:pPr lvl="2"/>
            <a:r>
              <a:rPr lang="en-US" dirty="0"/>
              <a:t>sound money</a:t>
            </a:r>
          </a:p>
          <a:p>
            <a:pPr lvl="2"/>
            <a:r>
              <a:rPr lang="en-US" dirty="0"/>
              <a:t>Vlogs &amp; </a:t>
            </a:r>
            <a:r>
              <a:rPr lang="en-US" err="1"/>
              <a:t>Bcats</a:t>
            </a:r>
            <a:r>
              <a:rPr lang="en-US" dirty="0"/>
              <a:t> (mass storage of large files)</a:t>
            </a:r>
          </a:p>
          <a:p>
            <a:pPr lvl="2"/>
            <a:r>
              <a:rPr lang="en-US" dirty="0"/>
              <a:t>EDI</a:t>
            </a:r>
          </a:p>
          <a:p>
            <a:r>
              <a:rPr lang="en-US" dirty="0"/>
              <a:t>Identity &amp; Authenticity</a:t>
            </a:r>
          </a:p>
          <a:p>
            <a:pPr lvl="1"/>
            <a:r>
              <a:rPr lang="en-US" dirty="0"/>
              <a:t>Integrate Bitcoin with the Internet’s fundamental protocols</a:t>
            </a:r>
          </a:p>
          <a:p>
            <a:pPr lvl="1"/>
            <a:r>
              <a:rPr lang="en-US" dirty="0"/>
              <a:t>Email, DNS &amp; the Web form to create </a:t>
            </a:r>
            <a:r>
              <a:rPr lang="en-US" err="1"/>
              <a:t>Paymail</a:t>
            </a:r>
            <a:endParaRPr lang="en-US"/>
          </a:p>
          <a:p>
            <a:pPr lvl="1"/>
            <a:r>
              <a:rPr lang="en-US" dirty="0"/>
              <a:t>Secure on-chain archival storage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40062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2DAE3342-9DFC-49D4-B09C-25E3107693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11" name="Freeform 5">
              <a:extLst>
                <a:ext uri="{FF2B5EF4-FFF2-40B4-BE49-F238E27FC236}">
                  <a16:creationId xmlns:a16="http://schemas.microsoft.com/office/drawing/2014/main" id="{E49E0D20-8423-4612-99A5-14AEF8F6BB6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2" name="Freeform 6">
              <a:extLst>
                <a:ext uri="{FF2B5EF4-FFF2-40B4-BE49-F238E27FC236}">
                  <a16:creationId xmlns:a16="http://schemas.microsoft.com/office/drawing/2014/main" id="{57C2C108-5A30-48CA-9203-56747AEB7B5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1A343912-2EFC-408E-A862-5C9BF108DC2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4" name="Freeform 8">
              <a:extLst>
                <a:ext uri="{FF2B5EF4-FFF2-40B4-BE49-F238E27FC236}">
                  <a16:creationId xmlns:a16="http://schemas.microsoft.com/office/drawing/2014/main" id="{AA50D1CF-9DAE-4CF6-B829-E66CEE9D57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5" name="Freeform 9">
              <a:extLst>
                <a:ext uri="{FF2B5EF4-FFF2-40B4-BE49-F238E27FC236}">
                  <a16:creationId xmlns:a16="http://schemas.microsoft.com/office/drawing/2014/main" id="{FE5799A4-0568-433E-BF41-752CF516AC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6" name="Freeform 10">
              <a:extLst>
                <a:ext uri="{FF2B5EF4-FFF2-40B4-BE49-F238E27FC236}">
                  <a16:creationId xmlns:a16="http://schemas.microsoft.com/office/drawing/2014/main" id="{CDBB86ED-F16F-4C28-BDD5-72D771176F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7" name="Freeform 11">
              <a:extLst>
                <a:ext uri="{FF2B5EF4-FFF2-40B4-BE49-F238E27FC236}">
                  <a16:creationId xmlns:a16="http://schemas.microsoft.com/office/drawing/2014/main" id="{3347939E-8B76-4CFC-B2EC-63A7E22783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8" name="Freeform 12">
              <a:extLst>
                <a:ext uri="{FF2B5EF4-FFF2-40B4-BE49-F238E27FC236}">
                  <a16:creationId xmlns:a16="http://schemas.microsoft.com/office/drawing/2014/main" id="{FA1DD132-02E4-4CD3-B496-BFF924558A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9" name="Freeform 13">
              <a:extLst>
                <a:ext uri="{FF2B5EF4-FFF2-40B4-BE49-F238E27FC236}">
                  <a16:creationId xmlns:a16="http://schemas.microsoft.com/office/drawing/2014/main" id="{710BDA52-A7D7-4E4E-9F36-EC8F983EAF1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0" name="Freeform 14">
              <a:extLst>
                <a:ext uri="{FF2B5EF4-FFF2-40B4-BE49-F238E27FC236}">
                  <a16:creationId xmlns:a16="http://schemas.microsoft.com/office/drawing/2014/main" id="{B1BDF852-319F-42B8-9A50-7C9A9387CD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1" name="Freeform 15">
              <a:extLst>
                <a:ext uri="{FF2B5EF4-FFF2-40B4-BE49-F238E27FC236}">
                  <a16:creationId xmlns:a16="http://schemas.microsoft.com/office/drawing/2014/main" id="{3AACE376-C01E-4F1F-91B7-39D0274BFE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2" name="Freeform 16">
              <a:extLst>
                <a:ext uri="{FF2B5EF4-FFF2-40B4-BE49-F238E27FC236}">
                  <a16:creationId xmlns:a16="http://schemas.microsoft.com/office/drawing/2014/main" id="{7F612F4C-050E-459D-9771-ED088374A5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3" name="Freeform 17">
              <a:extLst>
                <a:ext uri="{FF2B5EF4-FFF2-40B4-BE49-F238E27FC236}">
                  <a16:creationId xmlns:a16="http://schemas.microsoft.com/office/drawing/2014/main" id="{94E4211B-3E41-4905-8F4E-76811B9E57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4" name="Freeform 18">
              <a:extLst>
                <a:ext uri="{FF2B5EF4-FFF2-40B4-BE49-F238E27FC236}">
                  <a16:creationId xmlns:a16="http://schemas.microsoft.com/office/drawing/2014/main" id="{6AEC87EE-0CB8-43DE-8FEB-4586A92E80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5" name="Freeform 19">
              <a:extLst>
                <a:ext uri="{FF2B5EF4-FFF2-40B4-BE49-F238E27FC236}">
                  <a16:creationId xmlns:a16="http://schemas.microsoft.com/office/drawing/2014/main" id="{277C1C5D-7BDC-47E4-8B81-C3C4AE949B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6" name="Freeform 20">
              <a:extLst>
                <a:ext uri="{FF2B5EF4-FFF2-40B4-BE49-F238E27FC236}">
                  <a16:creationId xmlns:a16="http://schemas.microsoft.com/office/drawing/2014/main" id="{7A2A6EF8-9768-4478-9CD3-DFA547CEFC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7" name="Freeform 21">
              <a:extLst>
                <a:ext uri="{FF2B5EF4-FFF2-40B4-BE49-F238E27FC236}">
                  <a16:creationId xmlns:a16="http://schemas.microsoft.com/office/drawing/2014/main" id="{1FD9091C-E8FA-4ADA-937F-A74426ED1B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8" name="Freeform 22">
              <a:extLst>
                <a:ext uri="{FF2B5EF4-FFF2-40B4-BE49-F238E27FC236}">
                  <a16:creationId xmlns:a16="http://schemas.microsoft.com/office/drawing/2014/main" id="{B69923E7-63C4-47CE-956E-09D384D4FE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9" name="Freeform 23">
              <a:extLst>
                <a:ext uri="{FF2B5EF4-FFF2-40B4-BE49-F238E27FC236}">
                  <a16:creationId xmlns:a16="http://schemas.microsoft.com/office/drawing/2014/main" id="{A2576784-872E-494C-A041-0E346226B72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B54F73D8-62C2-4127-9D19-01219BBB99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669293" y="1186483"/>
            <a:ext cx="8848345" cy="4477933"/>
            <a:chOff x="1669293" y="1186483"/>
            <a:chExt cx="8848345" cy="4477933"/>
          </a:xfrm>
        </p:grpSpPr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CFD8CA02-9BE5-4B82-8129-6EF61840247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74042" y="1186483"/>
              <a:ext cx="8843596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Isosceles Triangle 32">
              <a:extLst>
                <a:ext uri="{FF2B5EF4-FFF2-40B4-BE49-F238E27FC236}">
                  <a16:creationId xmlns:a16="http://schemas.microsoft.com/office/drawing/2014/main" id="{01515E68-030C-4313-B300-35253163D3F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1937725F-1DDF-4225-937E-106DBB047F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69293" y="1991156"/>
              <a:ext cx="8845667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 useBgFill="1">
        <p:nvSpPr>
          <p:cNvPr id="36" name="Rectangle 35">
            <a:extLst>
              <a:ext uri="{FF2B5EF4-FFF2-40B4-BE49-F238E27FC236}">
                <a16:creationId xmlns:a16="http://schemas.microsoft.com/office/drawing/2014/main" id="{B029B82E-722D-45BB-B34F-D4423CBF96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1F7980BB-894F-43B4-B764-9CE95DEF89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39" name="Freeform 5">
              <a:extLst>
                <a:ext uri="{FF2B5EF4-FFF2-40B4-BE49-F238E27FC236}">
                  <a16:creationId xmlns:a16="http://schemas.microsoft.com/office/drawing/2014/main" id="{D6D9E82D-9E8F-4365-8DD3-F87F575AF8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329674" y="1298404"/>
              <a:ext cx="9702800" cy="5573512"/>
            </a:xfrm>
            <a:custGeom>
              <a:avLst/>
              <a:gdLst>
                <a:gd name="T0" fmla="*/ 1752 w 2038"/>
                <a:gd name="T1" fmla="*/ 1169 h 1169"/>
                <a:gd name="T2" fmla="*/ 1487 w 2038"/>
                <a:gd name="T3" fmla="*/ 334 h 1169"/>
                <a:gd name="T4" fmla="*/ 860 w 2038"/>
                <a:gd name="T5" fmla="*/ 22 h 1169"/>
                <a:gd name="T6" fmla="*/ 199 w 2038"/>
                <a:gd name="T7" fmla="*/ 318 h 1169"/>
                <a:gd name="T8" fmla="*/ 399 w 2038"/>
                <a:gd name="T9" fmla="*/ 1165 h 1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" name="Freeform 6">
              <a:extLst>
                <a:ext uri="{FF2B5EF4-FFF2-40B4-BE49-F238E27FC236}">
                  <a16:creationId xmlns:a16="http://schemas.microsoft.com/office/drawing/2014/main" id="{1CD7CE6C-6D35-4CDB-8C9B-3749731FB4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70451" y="2018236"/>
              <a:ext cx="7373938" cy="4848892"/>
            </a:xfrm>
            <a:custGeom>
              <a:avLst/>
              <a:gdLst>
                <a:gd name="T0" fmla="*/ 1025 w 1549"/>
                <a:gd name="T1" fmla="*/ 1016 h 1017"/>
                <a:gd name="T2" fmla="*/ 1443 w 1549"/>
                <a:gd name="T3" fmla="*/ 592 h 1017"/>
                <a:gd name="T4" fmla="*/ 782 w 1549"/>
                <a:gd name="T5" fmla="*/ 53 h 1017"/>
                <a:gd name="T6" fmla="*/ 150 w 1549"/>
                <a:gd name="T7" fmla="*/ 329 h 1017"/>
                <a:gd name="T8" fmla="*/ 477 w 1549"/>
                <a:gd name="T9" fmla="*/ 1017 h 10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" name="Freeform 7">
              <a:extLst>
                <a:ext uri="{FF2B5EF4-FFF2-40B4-BE49-F238E27FC236}">
                  <a16:creationId xmlns:a16="http://schemas.microsoft.com/office/drawing/2014/main" id="{1D897CC5-D9DC-4B84-8FEE-769DDB3ED7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1351" y="1788400"/>
              <a:ext cx="8035925" cy="5083516"/>
            </a:xfrm>
            <a:custGeom>
              <a:avLst/>
              <a:gdLst>
                <a:gd name="T0" fmla="*/ 1302 w 1688"/>
                <a:gd name="T1" fmla="*/ 1066 h 1066"/>
                <a:gd name="T2" fmla="*/ 1613 w 1688"/>
                <a:gd name="T3" fmla="*/ 850 h 1066"/>
                <a:gd name="T4" fmla="*/ 1517 w 1688"/>
                <a:gd name="T5" fmla="*/ 471 h 1066"/>
                <a:gd name="T6" fmla="*/ 798 w 1688"/>
                <a:gd name="T7" fmla="*/ 28 h 1066"/>
                <a:gd name="T8" fmla="*/ 181 w 1688"/>
                <a:gd name="T9" fmla="*/ 333 h 1066"/>
                <a:gd name="T10" fmla="*/ 420 w 1688"/>
                <a:gd name="T11" fmla="*/ 1066 h 10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" name="Freeform 8">
              <a:extLst>
                <a:ext uri="{FF2B5EF4-FFF2-40B4-BE49-F238E27FC236}">
                  <a16:creationId xmlns:a16="http://schemas.microsoft.com/office/drawing/2014/main" id="{A7F9F68E-05A6-4B4F-A9C4-99F56BA4DE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49842"/>
              <a:ext cx="10334625" cy="6322075"/>
            </a:xfrm>
            <a:custGeom>
              <a:avLst/>
              <a:gdLst>
                <a:gd name="T0" fmla="*/ 1873 w 2171"/>
                <a:gd name="T1" fmla="*/ 1326 h 1326"/>
                <a:gd name="T2" fmla="*/ 1609 w 2171"/>
                <a:gd name="T3" fmla="*/ 473 h 1326"/>
                <a:gd name="T4" fmla="*/ 880 w 2171"/>
                <a:gd name="T5" fmla="*/ 63 h 1326"/>
                <a:gd name="T6" fmla="*/ 0 w 2171"/>
                <a:gd name="T7" fmla="*/ 423 h 13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" name="Freeform 9">
              <a:extLst>
                <a:ext uri="{FF2B5EF4-FFF2-40B4-BE49-F238E27FC236}">
                  <a16:creationId xmlns:a16="http://schemas.microsoft.com/office/drawing/2014/main" id="{FE459AB8-6C83-4017-AD7E-34DDCC29B5D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701" y="6186246"/>
              <a:ext cx="504825" cy="681527"/>
            </a:xfrm>
            <a:custGeom>
              <a:avLst/>
              <a:gdLst>
                <a:gd name="T0" fmla="*/ 0 w 106"/>
                <a:gd name="T1" fmla="*/ 0 h 143"/>
                <a:gd name="T2" fmla="*/ 106 w 106"/>
                <a:gd name="T3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" name="Freeform 10">
              <a:extLst>
                <a:ext uri="{FF2B5EF4-FFF2-40B4-BE49-F238E27FC236}">
                  <a16:creationId xmlns:a16="http://schemas.microsoft.com/office/drawing/2014/main" id="{7E35D375-D544-4AA6-B2C0-AECF72D6DA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-51881"/>
              <a:ext cx="11091863" cy="6923796"/>
            </a:xfrm>
            <a:custGeom>
              <a:avLst/>
              <a:gdLst>
                <a:gd name="T0" fmla="*/ 2046 w 2330"/>
                <a:gd name="T1" fmla="*/ 1452 h 1452"/>
                <a:gd name="T2" fmla="*/ 1813 w 2330"/>
                <a:gd name="T3" fmla="*/ 601 h 1452"/>
                <a:gd name="T4" fmla="*/ 956 w 2330"/>
                <a:gd name="T5" fmla="*/ 97 h 1452"/>
                <a:gd name="T6" fmla="*/ 0 w 2330"/>
                <a:gd name="T7" fmla="*/ 366 h 14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" name="Freeform 11">
              <a:extLst>
                <a:ext uri="{FF2B5EF4-FFF2-40B4-BE49-F238E27FC236}">
                  <a16:creationId xmlns:a16="http://schemas.microsoft.com/office/drawing/2014/main" id="{330D17F1-A1B0-40BD-8617-EE4D6750C8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426601" y="5579"/>
              <a:ext cx="5788025" cy="6847184"/>
            </a:xfrm>
            <a:custGeom>
              <a:avLst/>
              <a:gdLst>
                <a:gd name="T0" fmla="*/ 1094 w 1216"/>
                <a:gd name="T1" fmla="*/ 1436 h 1436"/>
                <a:gd name="T2" fmla="*/ 709 w 1216"/>
                <a:gd name="T3" fmla="*/ 551 h 1436"/>
                <a:gd name="T4" fmla="*/ 0 w 1216"/>
                <a:gd name="T5" fmla="*/ 0 h 14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" name="Freeform 12">
              <a:extLst>
                <a:ext uri="{FF2B5EF4-FFF2-40B4-BE49-F238E27FC236}">
                  <a16:creationId xmlns:a16="http://schemas.microsoft.com/office/drawing/2014/main" id="{B66F0F2E-CF96-4F3A-B20B-7A67FED935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579"/>
              <a:ext cx="1057275" cy="614491"/>
            </a:xfrm>
            <a:custGeom>
              <a:avLst/>
              <a:gdLst>
                <a:gd name="T0" fmla="*/ 222 w 222"/>
                <a:gd name="T1" fmla="*/ 0 h 129"/>
                <a:gd name="T2" fmla="*/ 0 w 222"/>
                <a:gd name="T3" fmla="*/ 129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" name="Freeform 13">
              <a:extLst>
                <a:ext uri="{FF2B5EF4-FFF2-40B4-BE49-F238E27FC236}">
                  <a16:creationId xmlns:a16="http://schemas.microsoft.com/office/drawing/2014/main" id="{6A12D58E-271D-4783-99B0-2C1098B90B4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821889" y="5579"/>
              <a:ext cx="5588000" cy="6866337"/>
            </a:xfrm>
            <a:custGeom>
              <a:avLst/>
              <a:gdLst>
                <a:gd name="T0" fmla="*/ 1067 w 1174"/>
                <a:gd name="T1" fmla="*/ 1440 h 1440"/>
                <a:gd name="T2" fmla="*/ 698 w 1174"/>
                <a:gd name="T3" fmla="*/ 577 h 1440"/>
                <a:gd name="T4" fmla="*/ 0 w 1174"/>
                <a:gd name="T5" fmla="*/ 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" name="Freeform 14">
              <a:extLst>
                <a:ext uri="{FF2B5EF4-FFF2-40B4-BE49-F238E27FC236}">
                  <a16:creationId xmlns:a16="http://schemas.microsoft.com/office/drawing/2014/main" id="{F9B86422-0052-4CDC-906A-A0991A2900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701" y="790"/>
              <a:ext cx="595313" cy="352734"/>
            </a:xfrm>
            <a:custGeom>
              <a:avLst/>
              <a:gdLst>
                <a:gd name="T0" fmla="*/ 125 w 125"/>
                <a:gd name="T1" fmla="*/ 0 h 74"/>
                <a:gd name="T2" fmla="*/ 0 w 125"/>
                <a:gd name="T3" fmla="*/ 74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" name="Freeform 15">
              <a:extLst>
                <a:ext uri="{FF2B5EF4-FFF2-40B4-BE49-F238E27FC236}">
                  <a16:creationId xmlns:a16="http://schemas.microsoft.com/office/drawing/2014/main" id="{C6847113-CFAE-4362-A26F-0B1D189964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012389" y="5579"/>
              <a:ext cx="5497513" cy="6866337"/>
            </a:xfrm>
            <a:custGeom>
              <a:avLst/>
              <a:gdLst>
                <a:gd name="T0" fmla="*/ 1056 w 1155"/>
                <a:gd name="T1" fmla="*/ 1440 h 1440"/>
                <a:gd name="T2" fmla="*/ 686 w 1155"/>
                <a:gd name="T3" fmla="*/ 580 h 1440"/>
                <a:gd name="T4" fmla="*/ 0 w 1155"/>
                <a:gd name="T5" fmla="*/ 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" name="Freeform 16">
              <a:extLst>
                <a:ext uri="{FF2B5EF4-FFF2-40B4-BE49-F238E27FC236}">
                  <a16:creationId xmlns:a16="http://schemas.microsoft.com/office/drawing/2014/main" id="{2AD566C5-BF8B-4C51-82C6-4633CAE5BD7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579"/>
              <a:ext cx="357188" cy="213875"/>
            </a:xfrm>
            <a:custGeom>
              <a:avLst/>
              <a:gdLst>
                <a:gd name="T0" fmla="*/ 75 w 75"/>
                <a:gd name="T1" fmla="*/ 0 h 45"/>
                <a:gd name="T2" fmla="*/ 0 w 75"/>
                <a:gd name="T3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" name="Freeform 17">
              <a:extLst>
                <a:ext uri="{FF2B5EF4-FFF2-40B4-BE49-F238E27FC236}">
                  <a16:creationId xmlns:a16="http://schemas.microsoft.com/office/drawing/2014/main" id="{F156CA36-0366-443D-9A53-7806BDE207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210826" y="790"/>
              <a:ext cx="5522913" cy="6871126"/>
            </a:xfrm>
            <a:custGeom>
              <a:avLst/>
              <a:gdLst>
                <a:gd name="T0" fmla="*/ 1053 w 1160"/>
                <a:gd name="T1" fmla="*/ 1441 h 1441"/>
                <a:gd name="T2" fmla="*/ 705 w 1160"/>
                <a:gd name="T3" fmla="*/ 599 h 1441"/>
                <a:gd name="T4" fmla="*/ 0 w 1160"/>
                <a:gd name="T5" fmla="*/ 0 h 1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" name="Freeform 18">
              <a:extLst>
                <a:ext uri="{FF2B5EF4-FFF2-40B4-BE49-F238E27FC236}">
                  <a16:creationId xmlns:a16="http://schemas.microsoft.com/office/drawing/2014/main" id="{E854E694-6F0F-4143-B88B-DE4C9E02E0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63239" y="5579"/>
              <a:ext cx="5413375" cy="6866337"/>
            </a:xfrm>
            <a:custGeom>
              <a:avLst/>
              <a:gdLst>
                <a:gd name="T0" fmla="*/ 1040 w 1137"/>
                <a:gd name="T1" fmla="*/ 1440 h 1440"/>
                <a:gd name="T2" fmla="*/ 698 w 1137"/>
                <a:gd name="T3" fmla="*/ 611 h 1440"/>
                <a:gd name="T4" fmla="*/ 0 w 1137"/>
                <a:gd name="T5" fmla="*/ 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" name="Freeform 19">
              <a:extLst>
                <a:ext uri="{FF2B5EF4-FFF2-40B4-BE49-F238E27FC236}">
                  <a16:creationId xmlns:a16="http://schemas.microsoft.com/office/drawing/2014/main" id="{65CBB851-7142-4AAB-8038-999CAB8CE9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877576" y="5579"/>
              <a:ext cx="5037138" cy="6861550"/>
            </a:xfrm>
            <a:custGeom>
              <a:avLst/>
              <a:gdLst>
                <a:gd name="T0" fmla="*/ 1011 w 1058"/>
                <a:gd name="T1" fmla="*/ 1439 h 1439"/>
                <a:gd name="T2" fmla="*/ 648 w 1058"/>
                <a:gd name="T3" fmla="*/ 617 h 1439"/>
                <a:gd name="T4" fmla="*/ 0 w 1058"/>
                <a:gd name="T5" fmla="*/ 0 h 14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" name="Freeform 20">
              <a:extLst>
                <a:ext uri="{FF2B5EF4-FFF2-40B4-BE49-F238E27FC236}">
                  <a16:creationId xmlns:a16="http://schemas.microsoft.com/office/drawing/2014/main" id="{5560487F-527D-416F-A6A5-16BC6F6264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768289" y="5579"/>
              <a:ext cx="3417888" cy="2742066"/>
            </a:xfrm>
            <a:custGeom>
              <a:avLst/>
              <a:gdLst>
                <a:gd name="T0" fmla="*/ 718 w 718"/>
                <a:gd name="T1" fmla="*/ 575 h 575"/>
                <a:gd name="T2" fmla="*/ 0 w 718"/>
                <a:gd name="T3" fmla="*/ 0 h 5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" name="Freeform 21">
              <a:extLst>
                <a:ext uri="{FF2B5EF4-FFF2-40B4-BE49-F238E27FC236}">
                  <a16:creationId xmlns:a16="http://schemas.microsoft.com/office/drawing/2014/main" id="{1F3D29D7-04A7-4C39-ABC0-CCFFE39BD3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235014" y="10367"/>
              <a:ext cx="2951163" cy="2555325"/>
            </a:xfrm>
            <a:custGeom>
              <a:avLst/>
              <a:gdLst>
                <a:gd name="T0" fmla="*/ 620 w 620"/>
                <a:gd name="T1" fmla="*/ 536 h 536"/>
                <a:gd name="T2" fmla="*/ 0 w 620"/>
                <a:gd name="T3" fmla="*/ 0 h 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" name="Freeform 22">
              <a:extLst>
                <a:ext uri="{FF2B5EF4-FFF2-40B4-BE49-F238E27FC236}">
                  <a16:creationId xmlns:a16="http://schemas.microsoft.com/office/drawing/2014/main" id="{AB11EF01-3B4E-41D2-9E08-0106F319A1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20826" y="5579"/>
              <a:ext cx="2165350" cy="1358265"/>
            </a:xfrm>
            <a:custGeom>
              <a:avLst/>
              <a:gdLst>
                <a:gd name="T0" fmla="*/ 0 w 455"/>
                <a:gd name="T1" fmla="*/ 0 h 285"/>
                <a:gd name="T2" fmla="*/ 455 w 455"/>
                <a:gd name="T3" fmla="*/ 285 h 2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" name="Freeform 23">
              <a:extLst>
                <a:ext uri="{FF2B5EF4-FFF2-40B4-BE49-F238E27FC236}">
                  <a16:creationId xmlns:a16="http://schemas.microsoft.com/office/drawing/2014/main" id="{9E2C3217-DC0B-4F91-9F62-A04CDEB2F7B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90826" y="5579"/>
              <a:ext cx="895350" cy="534687"/>
            </a:xfrm>
            <a:custGeom>
              <a:avLst/>
              <a:gdLst>
                <a:gd name="T0" fmla="*/ 0 w 188"/>
                <a:gd name="T1" fmla="*/ 0 h 112"/>
                <a:gd name="T2" fmla="*/ 188 w 188"/>
                <a:gd name="T3" fmla="*/ 112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pic>
        <p:nvPicPr>
          <p:cNvPr id="5" name="Picture 5" descr="A screenshot of a cell phone&#10;&#10;Description generated with very high confidence">
            <a:extLst>
              <a:ext uri="{FF2B5EF4-FFF2-40B4-BE49-F238E27FC236}">
                <a16:creationId xmlns:a16="http://schemas.microsoft.com/office/drawing/2014/main" id="{F44F328E-F005-4073-8DC4-1E4BBAA627A6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 rotWithShape="1">
          <a:blip r:embed="rId2"/>
          <a:srcRect r="2" b="13857"/>
          <a:stretch/>
        </p:blipFill>
        <p:spPr>
          <a:xfrm>
            <a:off x="20" y="227"/>
            <a:ext cx="4637303" cy="6858000"/>
          </a:xfrm>
          <a:prstGeom prst="rect">
            <a:avLst/>
          </a:prstGeom>
          <a:ln w="9525">
            <a:noFill/>
          </a:ln>
        </p:spPr>
      </p:pic>
      <p:grpSp>
        <p:nvGrpSpPr>
          <p:cNvPr id="59" name="Group 58">
            <a:extLst>
              <a:ext uri="{FF2B5EF4-FFF2-40B4-BE49-F238E27FC236}">
                <a16:creationId xmlns:a16="http://schemas.microsoft.com/office/drawing/2014/main" id="{F2B7CF55-CC81-4559-9768-354C7462D6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55064" y="1186483"/>
            <a:ext cx="5941686" cy="4477933"/>
            <a:chOff x="807084" y="1186483"/>
            <a:chExt cx="5941686" cy="4477933"/>
          </a:xfrm>
        </p:grpSpPr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9FDAF335-846C-48F5-A261-6D242B1ED9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07780" y="1186483"/>
              <a:ext cx="5940295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Isosceles Triangle 39">
              <a:extLst>
                <a:ext uri="{FF2B5EF4-FFF2-40B4-BE49-F238E27FC236}">
                  <a16:creationId xmlns:a16="http://schemas.microsoft.com/office/drawing/2014/main" id="{598CCBBA-616E-4339-A7DE-6168CEEE50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3574311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0FDCDAE4-2A39-4204-B094-CA4F1493DE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07084" y="1991156"/>
              <a:ext cx="5941686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Title 2">
            <a:extLst>
              <a:ext uri="{FF2B5EF4-FFF2-40B4-BE49-F238E27FC236}">
                <a16:creationId xmlns:a16="http://schemas.microsoft.com/office/drawing/2014/main" id="{60DAB70F-AFC2-4DB2-9B9C-6E450FCBC1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3394" y="2075504"/>
            <a:ext cx="5769989" cy="1748729"/>
          </a:xfrm>
        </p:spPr>
        <p:txBody>
          <a:bodyPr vert="horz" lIns="228600" tIns="228600" rIns="228600" bIns="0" rtlCol="0" anchor="b">
            <a:normAutofit/>
          </a:bodyPr>
          <a:lstStyle/>
          <a:p>
            <a:pPr>
              <a:lnSpc>
                <a:spcPct val="80000"/>
              </a:lnSpc>
            </a:pPr>
            <a:r>
              <a:rPr lang="en-US" sz="5400">
                <a:cs typeface="Calibri Light"/>
              </a:rPr>
              <a:t>Payments are hard!</a:t>
            </a:r>
            <a:endParaRPr lang="en-US" sz="540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48208E6-ABEB-4CB8-8B45-719C9902F1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535884" y="1326248"/>
            <a:ext cx="5776646" cy="127419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handcash.to/$derekm</a:t>
            </a:r>
          </a:p>
        </p:txBody>
      </p:sp>
    </p:spTree>
    <p:extLst>
      <p:ext uri="{BB962C8B-B14F-4D97-AF65-F5344CB8AC3E}">
        <p14:creationId xmlns:p14="http://schemas.microsoft.com/office/powerpoint/2010/main" val="37100408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9">
            <a:extLst>
              <a:ext uri="{FF2B5EF4-FFF2-40B4-BE49-F238E27FC236}">
                <a16:creationId xmlns:a16="http://schemas.microsoft.com/office/drawing/2014/main" id="{AE19E2D2-078B-459F-A431-2037B063FD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11" name="Freeform 5">
              <a:extLst>
                <a:ext uri="{FF2B5EF4-FFF2-40B4-BE49-F238E27FC236}">
                  <a16:creationId xmlns:a16="http://schemas.microsoft.com/office/drawing/2014/main" id="{14035B44-9204-427C-98D0-75678B980C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2" name="Freeform 6">
              <a:extLst>
                <a:ext uri="{FF2B5EF4-FFF2-40B4-BE49-F238E27FC236}">
                  <a16:creationId xmlns:a16="http://schemas.microsoft.com/office/drawing/2014/main" id="{755FDC7E-5938-4B4B-8877-06EE01FCDB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F0437E65-E6AA-41CB-8690-97980FE0D4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4" name="Freeform 8">
              <a:extLst>
                <a:ext uri="{FF2B5EF4-FFF2-40B4-BE49-F238E27FC236}">
                  <a16:creationId xmlns:a16="http://schemas.microsoft.com/office/drawing/2014/main" id="{3F0EF991-E8E2-4486-80F2-A9E03DA18D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5" name="Freeform 9">
              <a:extLst>
                <a:ext uri="{FF2B5EF4-FFF2-40B4-BE49-F238E27FC236}">
                  <a16:creationId xmlns:a16="http://schemas.microsoft.com/office/drawing/2014/main" id="{FB081D04-EE00-42EF-BBFB-6846736138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6" name="Freeform 10">
              <a:extLst>
                <a:ext uri="{FF2B5EF4-FFF2-40B4-BE49-F238E27FC236}">
                  <a16:creationId xmlns:a16="http://schemas.microsoft.com/office/drawing/2014/main" id="{12B7F571-868C-421B-8A57-6196C8124C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7" name="Freeform 11">
              <a:extLst>
                <a:ext uri="{FF2B5EF4-FFF2-40B4-BE49-F238E27FC236}">
                  <a16:creationId xmlns:a16="http://schemas.microsoft.com/office/drawing/2014/main" id="{7E4953C7-80FE-46D4-A354-20321F4211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8" name="Freeform 12">
              <a:extLst>
                <a:ext uri="{FF2B5EF4-FFF2-40B4-BE49-F238E27FC236}">
                  <a16:creationId xmlns:a16="http://schemas.microsoft.com/office/drawing/2014/main" id="{C60293D3-71F6-45CD-890F-E68F81CDD9D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9" name="Freeform 13">
              <a:extLst>
                <a:ext uri="{FF2B5EF4-FFF2-40B4-BE49-F238E27FC236}">
                  <a16:creationId xmlns:a16="http://schemas.microsoft.com/office/drawing/2014/main" id="{940865AC-2494-4A34-80AC-0D78FE9C50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0" name="Freeform 14">
              <a:extLst>
                <a:ext uri="{FF2B5EF4-FFF2-40B4-BE49-F238E27FC236}">
                  <a16:creationId xmlns:a16="http://schemas.microsoft.com/office/drawing/2014/main" id="{E8206DC4-8F5A-4192-BB5B-39A4A2CDDD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1" name="Freeform 15">
              <a:extLst>
                <a:ext uri="{FF2B5EF4-FFF2-40B4-BE49-F238E27FC236}">
                  <a16:creationId xmlns:a16="http://schemas.microsoft.com/office/drawing/2014/main" id="{1851F69F-8755-4226-9A81-C27799E32B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2" name="Freeform 16">
              <a:extLst>
                <a:ext uri="{FF2B5EF4-FFF2-40B4-BE49-F238E27FC236}">
                  <a16:creationId xmlns:a16="http://schemas.microsoft.com/office/drawing/2014/main" id="{D85B97EF-28BC-441A-9EBB-81EF34094A7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3" name="Freeform 17">
              <a:extLst>
                <a:ext uri="{FF2B5EF4-FFF2-40B4-BE49-F238E27FC236}">
                  <a16:creationId xmlns:a16="http://schemas.microsoft.com/office/drawing/2014/main" id="{7C68D975-1EC2-4BFA-811D-0454109E3B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4" name="Freeform 18">
              <a:extLst>
                <a:ext uri="{FF2B5EF4-FFF2-40B4-BE49-F238E27FC236}">
                  <a16:creationId xmlns:a16="http://schemas.microsoft.com/office/drawing/2014/main" id="{251959DD-2AB4-4342-8A28-A252939263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5" name="Freeform 19">
              <a:extLst>
                <a:ext uri="{FF2B5EF4-FFF2-40B4-BE49-F238E27FC236}">
                  <a16:creationId xmlns:a16="http://schemas.microsoft.com/office/drawing/2014/main" id="{785D37AB-3782-4D04-A998-0C126E1BDF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6" name="Freeform 20">
              <a:extLst>
                <a:ext uri="{FF2B5EF4-FFF2-40B4-BE49-F238E27FC236}">
                  <a16:creationId xmlns:a16="http://schemas.microsoft.com/office/drawing/2014/main" id="{9313ACA4-E3EA-43A3-822B-DD5DF119D1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7" name="Freeform 21">
              <a:extLst>
                <a:ext uri="{FF2B5EF4-FFF2-40B4-BE49-F238E27FC236}">
                  <a16:creationId xmlns:a16="http://schemas.microsoft.com/office/drawing/2014/main" id="{5A98D1AB-DF34-414B-9696-4B671EC20B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8" name="Freeform 22">
              <a:extLst>
                <a:ext uri="{FF2B5EF4-FFF2-40B4-BE49-F238E27FC236}">
                  <a16:creationId xmlns:a16="http://schemas.microsoft.com/office/drawing/2014/main" id="{8153A7D0-F980-48CC-B318-806C679F48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9" name="Freeform 23">
              <a:extLst>
                <a:ext uri="{FF2B5EF4-FFF2-40B4-BE49-F238E27FC236}">
                  <a16:creationId xmlns:a16="http://schemas.microsoft.com/office/drawing/2014/main" id="{96E44097-7726-43F7-9E27-8BD5BCF89A0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0" name="Freeform 24">
              <a:extLst>
                <a:ext uri="{FF2B5EF4-FFF2-40B4-BE49-F238E27FC236}">
                  <a16:creationId xmlns:a16="http://schemas.microsoft.com/office/drawing/2014/main" id="{65B28630-DA3C-4E4C-94ED-0ED8F353C0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1" name="Freeform 25">
              <a:extLst>
                <a:ext uri="{FF2B5EF4-FFF2-40B4-BE49-F238E27FC236}">
                  <a16:creationId xmlns:a16="http://schemas.microsoft.com/office/drawing/2014/main" id="{1686151F-4919-4A15-9EC3-0329453ED6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sp useBgFill="1">
        <p:nvSpPr>
          <p:cNvPr id="9" name="Rectangle 37">
            <a:extLst>
              <a:ext uri="{FF2B5EF4-FFF2-40B4-BE49-F238E27FC236}">
                <a16:creationId xmlns:a16="http://schemas.microsoft.com/office/drawing/2014/main" id="{48CAE4AE-A9DF-45AF-9A9C-1712BC6341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2" name="Group 39">
            <a:extLst>
              <a:ext uri="{FF2B5EF4-FFF2-40B4-BE49-F238E27FC236}">
                <a16:creationId xmlns:a16="http://schemas.microsoft.com/office/drawing/2014/main" id="{6C272060-BC98-4C91-A58F-4DFEC566CF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41" name="Freeform 5">
              <a:extLst>
                <a:ext uri="{FF2B5EF4-FFF2-40B4-BE49-F238E27FC236}">
                  <a16:creationId xmlns:a16="http://schemas.microsoft.com/office/drawing/2014/main" id="{8BA2DCB9-0DC0-4109-B2A2-56896E35E6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>
                <a:gd name="T0" fmla="*/ 813 w 813"/>
                <a:gd name="T1" fmla="*/ 0 h 1440"/>
                <a:gd name="T2" fmla="*/ 435 w 813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" name="Freeform 6">
              <a:extLst>
                <a:ext uri="{FF2B5EF4-FFF2-40B4-BE49-F238E27FC236}">
                  <a16:creationId xmlns:a16="http://schemas.microsoft.com/office/drawing/2014/main" id="{64A33555-1142-4AD7-8084-1A99422A11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>
                <a:gd name="T0" fmla="*/ 324 w 324"/>
                <a:gd name="T1" fmla="*/ 117 h 117"/>
                <a:gd name="T2" fmla="*/ 0 w 324"/>
                <a:gd name="T3" fmla="*/ 0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" name="Freeform 7">
              <a:extLst>
                <a:ext uri="{FF2B5EF4-FFF2-40B4-BE49-F238E27FC236}">
                  <a16:creationId xmlns:a16="http://schemas.microsoft.com/office/drawing/2014/main" id="{BC6E4081-1A88-453E-8CCF-B97B0CE20D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>
                <a:gd name="T0" fmla="*/ 0 w 404"/>
                <a:gd name="T1" fmla="*/ 385 h 385"/>
                <a:gd name="T2" fmla="*/ 404 w 404"/>
                <a:gd name="T3" fmla="*/ 0 h 3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" name="Freeform 8">
              <a:extLst>
                <a:ext uri="{FF2B5EF4-FFF2-40B4-BE49-F238E27FC236}">
                  <a16:creationId xmlns:a16="http://schemas.microsoft.com/office/drawing/2014/main" id="{5B7E0935-6EE8-4C61-AED5-09B9A2A99A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>
                <a:gd name="T0" fmla="*/ 774 w 774"/>
                <a:gd name="T1" fmla="*/ 0 h 1440"/>
                <a:gd name="T2" fmla="*/ 411 w 774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" name="Freeform 9">
              <a:extLst>
                <a:ext uri="{FF2B5EF4-FFF2-40B4-BE49-F238E27FC236}">
                  <a16:creationId xmlns:a16="http://schemas.microsoft.com/office/drawing/2014/main" id="{EB962BD6-C878-48FF-A75E-DCC7BDA3C33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>
                <a:gd name="T0" fmla="*/ 203 w 203"/>
                <a:gd name="T1" fmla="*/ 77 h 77"/>
                <a:gd name="T2" fmla="*/ 0 w 203"/>
                <a:gd name="T3" fmla="*/ 0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" name="Freeform 10">
              <a:extLst>
                <a:ext uri="{FF2B5EF4-FFF2-40B4-BE49-F238E27FC236}">
                  <a16:creationId xmlns:a16="http://schemas.microsoft.com/office/drawing/2014/main" id="{CABF3786-BDE1-4FE5-9967-F6B6131A2C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>
                <a:gd name="T0" fmla="*/ 0 w 351"/>
                <a:gd name="T1" fmla="*/ 332 h 332"/>
                <a:gd name="T2" fmla="*/ 351 w 351"/>
                <a:gd name="T3" fmla="*/ 0 h 3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" name="Freeform 11">
              <a:extLst>
                <a:ext uri="{FF2B5EF4-FFF2-40B4-BE49-F238E27FC236}">
                  <a16:creationId xmlns:a16="http://schemas.microsoft.com/office/drawing/2014/main" id="{4969707A-C75E-4F7F-A5C2-2991C65475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>
                <a:gd name="T0" fmla="*/ 762 w 762"/>
                <a:gd name="T1" fmla="*/ 0 h 1440"/>
                <a:gd name="T2" fmla="*/ 403 w 762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" name="Freeform 12">
              <a:extLst>
                <a:ext uri="{FF2B5EF4-FFF2-40B4-BE49-F238E27FC236}">
                  <a16:creationId xmlns:a16="http://schemas.microsoft.com/office/drawing/2014/main" id="{0E293989-8389-48CD-85D3-CAEFD5E963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>
                <a:gd name="T0" fmla="*/ 140 w 140"/>
                <a:gd name="T1" fmla="*/ 54 h 54"/>
                <a:gd name="T2" fmla="*/ 0 w 140"/>
                <a:gd name="T3" fmla="*/ 0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" name="Freeform 13">
              <a:extLst>
                <a:ext uri="{FF2B5EF4-FFF2-40B4-BE49-F238E27FC236}">
                  <a16:creationId xmlns:a16="http://schemas.microsoft.com/office/drawing/2014/main" id="{8DCF1E8B-9247-45E2-8641-90DA9F7D52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>
                <a:gd name="T0" fmla="*/ 0 w 321"/>
                <a:gd name="T1" fmla="*/ 302 h 302"/>
                <a:gd name="T2" fmla="*/ 321 w 321"/>
                <a:gd name="T3" fmla="*/ 0 h 3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" name="Freeform 14">
              <a:extLst>
                <a:ext uri="{FF2B5EF4-FFF2-40B4-BE49-F238E27FC236}">
                  <a16:creationId xmlns:a16="http://schemas.microsoft.com/office/drawing/2014/main" id="{48DF418F-91AD-4E55-AF3B-F28FF45961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>
                <a:gd name="T0" fmla="*/ 683 w 683"/>
                <a:gd name="T1" fmla="*/ 0 h 1440"/>
                <a:gd name="T2" fmla="*/ 355 w 683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" name="Freeform 15">
              <a:extLst>
                <a:ext uri="{FF2B5EF4-FFF2-40B4-BE49-F238E27FC236}">
                  <a16:creationId xmlns:a16="http://schemas.microsoft.com/office/drawing/2014/main" id="{EDBF35BD-D1DA-49B1-AE30-289189DACD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>
                <a:gd name="T0" fmla="*/ 0 w 287"/>
                <a:gd name="T1" fmla="*/ 279 h 279"/>
                <a:gd name="T2" fmla="*/ 287 w 287"/>
                <a:gd name="T3" fmla="*/ 0 h 2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" name="Freeform 16">
              <a:extLst>
                <a:ext uri="{FF2B5EF4-FFF2-40B4-BE49-F238E27FC236}">
                  <a16:creationId xmlns:a16="http://schemas.microsoft.com/office/drawing/2014/main" id="{69198BEC-A3B6-4562-AB0F-3E7760026C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>
                <a:gd name="T0" fmla="*/ 680 w 680"/>
                <a:gd name="T1" fmla="*/ 0 h 1440"/>
                <a:gd name="T2" fmla="*/ 337 w 680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" name="Freeform 17">
              <a:extLst>
                <a:ext uri="{FF2B5EF4-FFF2-40B4-BE49-F238E27FC236}">
                  <a16:creationId xmlns:a16="http://schemas.microsoft.com/office/drawing/2014/main" id="{9AB30D45-77AB-4323-83A2-1A637D07D54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>
                <a:gd name="T0" fmla="*/ 0 w 250"/>
                <a:gd name="T1" fmla="*/ 242 h 242"/>
                <a:gd name="T2" fmla="*/ 250 w 250"/>
                <a:gd name="T3" fmla="*/ 0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" name="Freeform 18">
              <a:extLst>
                <a:ext uri="{FF2B5EF4-FFF2-40B4-BE49-F238E27FC236}">
                  <a16:creationId xmlns:a16="http://schemas.microsoft.com/office/drawing/2014/main" id="{D1AD137E-7B63-434C-9D0D-5A64BB4968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>
                <a:gd name="T0" fmla="*/ 720 w 720"/>
                <a:gd name="T1" fmla="*/ 0 h 1440"/>
                <a:gd name="T2" fmla="*/ 362 w 720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" name="Freeform 19">
              <a:extLst>
                <a:ext uri="{FF2B5EF4-FFF2-40B4-BE49-F238E27FC236}">
                  <a16:creationId xmlns:a16="http://schemas.microsoft.com/office/drawing/2014/main" id="{8B32BE2D-36DC-4BD0-952E-8FE32A70DB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>
                <a:gd name="T0" fmla="*/ 0 w 185"/>
                <a:gd name="T1" fmla="*/ 167 h 167"/>
                <a:gd name="T2" fmla="*/ 185 w 185"/>
                <a:gd name="T3" fmla="*/ 0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" name="Freeform 20">
              <a:extLst>
                <a:ext uri="{FF2B5EF4-FFF2-40B4-BE49-F238E27FC236}">
                  <a16:creationId xmlns:a16="http://schemas.microsoft.com/office/drawing/2014/main" id="{930295E0-AD01-4DB0-9829-AD91BED608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>
                <a:gd name="T0" fmla="*/ 572 w 572"/>
                <a:gd name="T1" fmla="*/ 0 h 1440"/>
                <a:gd name="T2" fmla="*/ 164 w 572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" name="Freeform 21">
              <a:extLst>
                <a:ext uri="{FF2B5EF4-FFF2-40B4-BE49-F238E27FC236}">
                  <a16:creationId xmlns:a16="http://schemas.microsoft.com/office/drawing/2014/main" id="{29807E74-6BFD-4EA7-B3F3-92C0728A7D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>
                <a:gd name="T0" fmla="*/ 620 w 620"/>
                <a:gd name="T1" fmla="*/ 0 h 1440"/>
                <a:gd name="T2" fmla="*/ 186 w 620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8" name="Freeform 22">
              <a:extLst>
                <a:ext uri="{FF2B5EF4-FFF2-40B4-BE49-F238E27FC236}">
                  <a16:creationId xmlns:a16="http://schemas.microsoft.com/office/drawing/2014/main" id="{C9EDBF49-4B87-4B6F-BEE6-DDC4A63CE60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>
                <a:gd name="T0" fmla="*/ 506 w 506"/>
                <a:gd name="T1" fmla="*/ 0 h 1440"/>
                <a:gd name="T2" fmla="*/ 171 w 506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9" name="Freeform 23">
              <a:extLst>
                <a:ext uri="{FF2B5EF4-FFF2-40B4-BE49-F238E27FC236}">
                  <a16:creationId xmlns:a16="http://schemas.microsoft.com/office/drawing/2014/main" id="{7738C468-1405-4ED9-8392-F93FA995EE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>
                <a:gd name="T0" fmla="*/ 373 w 373"/>
                <a:gd name="T1" fmla="*/ 0 h 673"/>
                <a:gd name="T2" fmla="*/ 0 w 373"/>
                <a:gd name="T3" fmla="*/ 673 h 6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0" name="Freeform 24">
              <a:extLst>
                <a:ext uri="{FF2B5EF4-FFF2-40B4-BE49-F238E27FC236}">
                  <a16:creationId xmlns:a16="http://schemas.microsoft.com/office/drawing/2014/main" id="{F16402CF-F511-450A-8584-8C8A5B7E9D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>
                <a:gd name="T0" fmla="*/ 0 w 45"/>
                <a:gd name="T1" fmla="*/ 0 h 174"/>
                <a:gd name="T2" fmla="*/ 45 w 45"/>
                <a:gd name="T3" fmla="*/ 174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1" name="Freeform 25">
              <a:extLst>
                <a:ext uri="{FF2B5EF4-FFF2-40B4-BE49-F238E27FC236}">
                  <a16:creationId xmlns:a16="http://schemas.microsoft.com/office/drawing/2014/main" id="{85E5B49A-CFC2-4019-9BA6-528095F788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>
                <a:gd name="T0" fmla="*/ 329 w 329"/>
                <a:gd name="T1" fmla="*/ 0 h 469"/>
                <a:gd name="T2" fmla="*/ 0 w 329"/>
                <a:gd name="T3" fmla="*/ 469 h 4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pic>
        <p:nvPicPr>
          <p:cNvPr id="64" name="Picture 64" descr="A screenshot of a cell phone&#10;&#10;Description generated with high confidence">
            <a:extLst>
              <a:ext uri="{FF2B5EF4-FFF2-40B4-BE49-F238E27FC236}">
                <a16:creationId xmlns:a16="http://schemas.microsoft.com/office/drawing/2014/main" id="{0A30D4ED-FEB9-4BC3-BFB2-0B473A8E07E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47445" y="-481"/>
            <a:ext cx="9409299" cy="6870895"/>
          </a:xfrm>
          <a:prstGeom prst="rect">
            <a:avLst/>
          </a:prstGeom>
        </p:spPr>
      </p:pic>
      <p:sp>
        <p:nvSpPr>
          <p:cNvPr id="66" name="TextBox 65">
            <a:extLst>
              <a:ext uri="{FF2B5EF4-FFF2-40B4-BE49-F238E27FC236}">
                <a16:creationId xmlns:a16="http://schemas.microsoft.com/office/drawing/2014/main" id="{6F28A3A0-DADD-4BC6-AE43-B9D48AD1E3A0}"/>
              </a:ext>
            </a:extLst>
          </p:cNvPr>
          <p:cNvSpPr txBox="1"/>
          <p:nvPr/>
        </p:nvSpPr>
        <p:spPr>
          <a:xfrm>
            <a:off x="-5751" y="511833"/>
            <a:ext cx="2585050" cy="424731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b="1"/>
              <a:t>The Early Days</a:t>
            </a:r>
          </a:p>
          <a:p>
            <a:pPr algn="ctr"/>
            <a:r>
              <a:rPr lang="en-US" b="1"/>
              <a:t>of</a:t>
            </a:r>
          </a:p>
          <a:p>
            <a:pPr algn="ctr"/>
            <a:r>
              <a:rPr lang="en-US" b="1"/>
              <a:t>Data Carrier Txs</a:t>
            </a:r>
          </a:p>
          <a:p>
            <a:endParaRPr lang="en-US" dirty="0"/>
          </a:p>
          <a:p>
            <a:endParaRPr lang="en-US" dirty="0"/>
          </a:p>
          <a:p>
            <a:pPr marL="285750" indent="-285750">
              <a:buFont typeface="Arial"/>
              <a:buChar char="•"/>
            </a:pPr>
            <a:r>
              <a:rPr lang="en-US"/>
              <a:t>was 220 bytes</a:t>
            </a:r>
          </a:p>
          <a:p>
            <a:pPr marL="285750" indent="-285750">
              <a:buFont typeface="Arial"/>
              <a:buChar char="•"/>
            </a:pPr>
            <a:endParaRPr lang="en-US" dirty="0"/>
          </a:p>
          <a:p>
            <a:endParaRPr lang="en-US" dirty="0"/>
          </a:p>
          <a:p>
            <a:pPr marL="285750" indent="-285750">
              <a:buFont typeface="Arial"/>
              <a:buChar char="•"/>
            </a:pPr>
            <a:endParaRPr lang="en-US" dirty="0"/>
          </a:p>
          <a:p>
            <a:pPr algn="ctr"/>
            <a:r>
              <a:rPr lang="en-US" b="1"/>
              <a:t>Protocol prefixes</a:t>
            </a:r>
          </a:p>
          <a:p>
            <a:endParaRPr lang="en-US" dirty="0">
              <a:ea typeface="+mn-lt"/>
              <a:cs typeface="+mn-lt"/>
            </a:endParaRPr>
          </a:p>
          <a:p>
            <a:endParaRPr lang="en-US" dirty="0">
              <a:ea typeface="+mn-lt"/>
              <a:cs typeface="+mn-lt"/>
            </a:endParaRPr>
          </a:p>
          <a:p>
            <a:pPr marL="285750" indent="-285750">
              <a:buFont typeface="Arial"/>
              <a:buChar char="•"/>
            </a:pPr>
            <a:r>
              <a:rPr lang="en-US">
                <a:ea typeface="+mn-lt"/>
                <a:cs typeface="+mn-lt"/>
              </a:rPr>
              <a:t>Memo 0x6d02</a:t>
            </a:r>
            <a:endParaRPr lang="en-US"/>
          </a:p>
          <a:p>
            <a:pPr marL="285750" indent="-285750">
              <a:buFont typeface="Arial"/>
              <a:buChar char="•"/>
            </a:pPr>
            <a:endParaRPr lang="en-US" dirty="0"/>
          </a:p>
          <a:p>
            <a:pPr marL="285750" indent="-285750">
              <a:buFont typeface="Arial"/>
              <a:buChar char="•"/>
            </a:pPr>
            <a:r>
              <a:rPr lang="en-US"/>
              <a:t>Bitchat 0x6a00</a:t>
            </a:r>
            <a:endParaRPr lang="en-US" dirty="0"/>
          </a:p>
        </p:txBody>
      </p:sp>
      <p:pic>
        <p:nvPicPr>
          <p:cNvPr id="2" name="Picture 2" descr="A screenshot of a cell phone&#10;&#10;Description generated with very high confidence">
            <a:extLst>
              <a:ext uri="{FF2B5EF4-FFF2-40B4-BE49-F238E27FC236}">
                <a16:creationId xmlns:a16="http://schemas.microsoft.com/office/drawing/2014/main" id="{C2D7D072-7C2A-4407-8456-148E80A7E3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21114" y="228600"/>
            <a:ext cx="3055037" cy="4607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53774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9">
            <a:extLst>
              <a:ext uri="{FF2B5EF4-FFF2-40B4-BE49-F238E27FC236}">
                <a16:creationId xmlns:a16="http://schemas.microsoft.com/office/drawing/2014/main" id="{AE19E2D2-078B-459F-A431-2037B063FD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11" name="Freeform 5">
              <a:extLst>
                <a:ext uri="{FF2B5EF4-FFF2-40B4-BE49-F238E27FC236}">
                  <a16:creationId xmlns:a16="http://schemas.microsoft.com/office/drawing/2014/main" id="{14035B44-9204-427C-98D0-75678B980C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2" name="Freeform 6">
              <a:extLst>
                <a:ext uri="{FF2B5EF4-FFF2-40B4-BE49-F238E27FC236}">
                  <a16:creationId xmlns:a16="http://schemas.microsoft.com/office/drawing/2014/main" id="{755FDC7E-5938-4B4B-8877-06EE01FCDB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F0437E65-E6AA-41CB-8690-97980FE0D4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4" name="Freeform 8">
              <a:extLst>
                <a:ext uri="{FF2B5EF4-FFF2-40B4-BE49-F238E27FC236}">
                  <a16:creationId xmlns:a16="http://schemas.microsoft.com/office/drawing/2014/main" id="{3F0EF991-E8E2-4486-80F2-A9E03DA18D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5" name="Freeform 9">
              <a:extLst>
                <a:ext uri="{FF2B5EF4-FFF2-40B4-BE49-F238E27FC236}">
                  <a16:creationId xmlns:a16="http://schemas.microsoft.com/office/drawing/2014/main" id="{FB081D04-EE00-42EF-BBFB-6846736138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6" name="Freeform 10">
              <a:extLst>
                <a:ext uri="{FF2B5EF4-FFF2-40B4-BE49-F238E27FC236}">
                  <a16:creationId xmlns:a16="http://schemas.microsoft.com/office/drawing/2014/main" id="{12B7F571-868C-421B-8A57-6196C8124C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7" name="Freeform 11">
              <a:extLst>
                <a:ext uri="{FF2B5EF4-FFF2-40B4-BE49-F238E27FC236}">
                  <a16:creationId xmlns:a16="http://schemas.microsoft.com/office/drawing/2014/main" id="{7E4953C7-80FE-46D4-A354-20321F4211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8" name="Freeform 12">
              <a:extLst>
                <a:ext uri="{FF2B5EF4-FFF2-40B4-BE49-F238E27FC236}">
                  <a16:creationId xmlns:a16="http://schemas.microsoft.com/office/drawing/2014/main" id="{C60293D3-71F6-45CD-890F-E68F81CDD9D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9" name="Freeform 13">
              <a:extLst>
                <a:ext uri="{FF2B5EF4-FFF2-40B4-BE49-F238E27FC236}">
                  <a16:creationId xmlns:a16="http://schemas.microsoft.com/office/drawing/2014/main" id="{940865AC-2494-4A34-80AC-0D78FE9C50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0" name="Freeform 14">
              <a:extLst>
                <a:ext uri="{FF2B5EF4-FFF2-40B4-BE49-F238E27FC236}">
                  <a16:creationId xmlns:a16="http://schemas.microsoft.com/office/drawing/2014/main" id="{E8206DC4-8F5A-4192-BB5B-39A4A2CDDD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1" name="Freeform 15">
              <a:extLst>
                <a:ext uri="{FF2B5EF4-FFF2-40B4-BE49-F238E27FC236}">
                  <a16:creationId xmlns:a16="http://schemas.microsoft.com/office/drawing/2014/main" id="{1851F69F-8755-4226-9A81-C27799E32B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2" name="Freeform 16">
              <a:extLst>
                <a:ext uri="{FF2B5EF4-FFF2-40B4-BE49-F238E27FC236}">
                  <a16:creationId xmlns:a16="http://schemas.microsoft.com/office/drawing/2014/main" id="{D85B97EF-28BC-441A-9EBB-81EF34094A7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3" name="Freeform 17">
              <a:extLst>
                <a:ext uri="{FF2B5EF4-FFF2-40B4-BE49-F238E27FC236}">
                  <a16:creationId xmlns:a16="http://schemas.microsoft.com/office/drawing/2014/main" id="{7C68D975-1EC2-4BFA-811D-0454109E3B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4" name="Freeform 18">
              <a:extLst>
                <a:ext uri="{FF2B5EF4-FFF2-40B4-BE49-F238E27FC236}">
                  <a16:creationId xmlns:a16="http://schemas.microsoft.com/office/drawing/2014/main" id="{251959DD-2AB4-4342-8A28-A252939263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5" name="Freeform 19">
              <a:extLst>
                <a:ext uri="{FF2B5EF4-FFF2-40B4-BE49-F238E27FC236}">
                  <a16:creationId xmlns:a16="http://schemas.microsoft.com/office/drawing/2014/main" id="{785D37AB-3782-4D04-A998-0C126E1BDF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6" name="Freeform 20">
              <a:extLst>
                <a:ext uri="{FF2B5EF4-FFF2-40B4-BE49-F238E27FC236}">
                  <a16:creationId xmlns:a16="http://schemas.microsoft.com/office/drawing/2014/main" id="{9313ACA4-E3EA-43A3-822B-DD5DF119D1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7" name="Freeform 21">
              <a:extLst>
                <a:ext uri="{FF2B5EF4-FFF2-40B4-BE49-F238E27FC236}">
                  <a16:creationId xmlns:a16="http://schemas.microsoft.com/office/drawing/2014/main" id="{5A98D1AB-DF34-414B-9696-4B671EC20B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8" name="Freeform 22">
              <a:extLst>
                <a:ext uri="{FF2B5EF4-FFF2-40B4-BE49-F238E27FC236}">
                  <a16:creationId xmlns:a16="http://schemas.microsoft.com/office/drawing/2014/main" id="{8153A7D0-F980-48CC-B318-806C679F48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9" name="Freeform 23">
              <a:extLst>
                <a:ext uri="{FF2B5EF4-FFF2-40B4-BE49-F238E27FC236}">
                  <a16:creationId xmlns:a16="http://schemas.microsoft.com/office/drawing/2014/main" id="{96E44097-7726-43F7-9E27-8BD5BCF89A0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0" name="Freeform 24">
              <a:extLst>
                <a:ext uri="{FF2B5EF4-FFF2-40B4-BE49-F238E27FC236}">
                  <a16:creationId xmlns:a16="http://schemas.microsoft.com/office/drawing/2014/main" id="{65B28630-DA3C-4E4C-94ED-0ED8F353C0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1" name="Freeform 25">
              <a:extLst>
                <a:ext uri="{FF2B5EF4-FFF2-40B4-BE49-F238E27FC236}">
                  <a16:creationId xmlns:a16="http://schemas.microsoft.com/office/drawing/2014/main" id="{1686151F-4919-4A15-9EC3-0329453ED6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sp useBgFill="1">
        <p:nvSpPr>
          <p:cNvPr id="9" name="Rectangle 37">
            <a:extLst>
              <a:ext uri="{FF2B5EF4-FFF2-40B4-BE49-F238E27FC236}">
                <a16:creationId xmlns:a16="http://schemas.microsoft.com/office/drawing/2014/main" id="{48CAE4AE-A9DF-45AF-9A9C-1712BC6341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2" name="Group 39">
            <a:extLst>
              <a:ext uri="{FF2B5EF4-FFF2-40B4-BE49-F238E27FC236}">
                <a16:creationId xmlns:a16="http://schemas.microsoft.com/office/drawing/2014/main" id="{6C272060-BC98-4C91-A58F-4DFEC566CF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41" name="Freeform 5">
              <a:extLst>
                <a:ext uri="{FF2B5EF4-FFF2-40B4-BE49-F238E27FC236}">
                  <a16:creationId xmlns:a16="http://schemas.microsoft.com/office/drawing/2014/main" id="{8BA2DCB9-0DC0-4109-B2A2-56896E35E6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>
                <a:gd name="T0" fmla="*/ 813 w 813"/>
                <a:gd name="T1" fmla="*/ 0 h 1440"/>
                <a:gd name="T2" fmla="*/ 435 w 813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" name="Freeform 6">
              <a:extLst>
                <a:ext uri="{FF2B5EF4-FFF2-40B4-BE49-F238E27FC236}">
                  <a16:creationId xmlns:a16="http://schemas.microsoft.com/office/drawing/2014/main" id="{64A33555-1142-4AD7-8084-1A99422A11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>
                <a:gd name="T0" fmla="*/ 324 w 324"/>
                <a:gd name="T1" fmla="*/ 117 h 117"/>
                <a:gd name="T2" fmla="*/ 0 w 324"/>
                <a:gd name="T3" fmla="*/ 0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" name="Freeform 7">
              <a:extLst>
                <a:ext uri="{FF2B5EF4-FFF2-40B4-BE49-F238E27FC236}">
                  <a16:creationId xmlns:a16="http://schemas.microsoft.com/office/drawing/2014/main" id="{BC6E4081-1A88-453E-8CCF-B97B0CE20D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>
                <a:gd name="T0" fmla="*/ 0 w 404"/>
                <a:gd name="T1" fmla="*/ 385 h 385"/>
                <a:gd name="T2" fmla="*/ 404 w 404"/>
                <a:gd name="T3" fmla="*/ 0 h 3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" name="Freeform 8">
              <a:extLst>
                <a:ext uri="{FF2B5EF4-FFF2-40B4-BE49-F238E27FC236}">
                  <a16:creationId xmlns:a16="http://schemas.microsoft.com/office/drawing/2014/main" id="{5B7E0935-6EE8-4C61-AED5-09B9A2A99A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>
                <a:gd name="T0" fmla="*/ 774 w 774"/>
                <a:gd name="T1" fmla="*/ 0 h 1440"/>
                <a:gd name="T2" fmla="*/ 411 w 774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" name="Freeform 9">
              <a:extLst>
                <a:ext uri="{FF2B5EF4-FFF2-40B4-BE49-F238E27FC236}">
                  <a16:creationId xmlns:a16="http://schemas.microsoft.com/office/drawing/2014/main" id="{EB962BD6-C878-48FF-A75E-DCC7BDA3C33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>
                <a:gd name="T0" fmla="*/ 203 w 203"/>
                <a:gd name="T1" fmla="*/ 77 h 77"/>
                <a:gd name="T2" fmla="*/ 0 w 203"/>
                <a:gd name="T3" fmla="*/ 0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" name="Freeform 10">
              <a:extLst>
                <a:ext uri="{FF2B5EF4-FFF2-40B4-BE49-F238E27FC236}">
                  <a16:creationId xmlns:a16="http://schemas.microsoft.com/office/drawing/2014/main" id="{CABF3786-BDE1-4FE5-9967-F6B6131A2C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>
                <a:gd name="T0" fmla="*/ 0 w 351"/>
                <a:gd name="T1" fmla="*/ 332 h 332"/>
                <a:gd name="T2" fmla="*/ 351 w 351"/>
                <a:gd name="T3" fmla="*/ 0 h 3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" name="Freeform 11">
              <a:extLst>
                <a:ext uri="{FF2B5EF4-FFF2-40B4-BE49-F238E27FC236}">
                  <a16:creationId xmlns:a16="http://schemas.microsoft.com/office/drawing/2014/main" id="{4969707A-C75E-4F7F-A5C2-2991C65475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>
                <a:gd name="T0" fmla="*/ 762 w 762"/>
                <a:gd name="T1" fmla="*/ 0 h 1440"/>
                <a:gd name="T2" fmla="*/ 403 w 762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" name="Freeform 12">
              <a:extLst>
                <a:ext uri="{FF2B5EF4-FFF2-40B4-BE49-F238E27FC236}">
                  <a16:creationId xmlns:a16="http://schemas.microsoft.com/office/drawing/2014/main" id="{0E293989-8389-48CD-85D3-CAEFD5E963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>
                <a:gd name="T0" fmla="*/ 140 w 140"/>
                <a:gd name="T1" fmla="*/ 54 h 54"/>
                <a:gd name="T2" fmla="*/ 0 w 140"/>
                <a:gd name="T3" fmla="*/ 0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" name="Freeform 13">
              <a:extLst>
                <a:ext uri="{FF2B5EF4-FFF2-40B4-BE49-F238E27FC236}">
                  <a16:creationId xmlns:a16="http://schemas.microsoft.com/office/drawing/2014/main" id="{8DCF1E8B-9247-45E2-8641-90DA9F7D52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>
                <a:gd name="T0" fmla="*/ 0 w 321"/>
                <a:gd name="T1" fmla="*/ 302 h 302"/>
                <a:gd name="T2" fmla="*/ 321 w 321"/>
                <a:gd name="T3" fmla="*/ 0 h 3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" name="Freeform 14">
              <a:extLst>
                <a:ext uri="{FF2B5EF4-FFF2-40B4-BE49-F238E27FC236}">
                  <a16:creationId xmlns:a16="http://schemas.microsoft.com/office/drawing/2014/main" id="{48DF418F-91AD-4E55-AF3B-F28FF45961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>
                <a:gd name="T0" fmla="*/ 683 w 683"/>
                <a:gd name="T1" fmla="*/ 0 h 1440"/>
                <a:gd name="T2" fmla="*/ 355 w 683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" name="Freeform 15">
              <a:extLst>
                <a:ext uri="{FF2B5EF4-FFF2-40B4-BE49-F238E27FC236}">
                  <a16:creationId xmlns:a16="http://schemas.microsoft.com/office/drawing/2014/main" id="{EDBF35BD-D1DA-49B1-AE30-289189DACD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>
                <a:gd name="T0" fmla="*/ 0 w 287"/>
                <a:gd name="T1" fmla="*/ 279 h 279"/>
                <a:gd name="T2" fmla="*/ 287 w 287"/>
                <a:gd name="T3" fmla="*/ 0 h 2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" name="Freeform 16">
              <a:extLst>
                <a:ext uri="{FF2B5EF4-FFF2-40B4-BE49-F238E27FC236}">
                  <a16:creationId xmlns:a16="http://schemas.microsoft.com/office/drawing/2014/main" id="{69198BEC-A3B6-4562-AB0F-3E7760026C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>
                <a:gd name="T0" fmla="*/ 680 w 680"/>
                <a:gd name="T1" fmla="*/ 0 h 1440"/>
                <a:gd name="T2" fmla="*/ 337 w 680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" name="Freeform 17">
              <a:extLst>
                <a:ext uri="{FF2B5EF4-FFF2-40B4-BE49-F238E27FC236}">
                  <a16:creationId xmlns:a16="http://schemas.microsoft.com/office/drawing/2014/main" id="{9AB30D45-77AB-4323-83A2-1A637D07D54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>
                <a:gd name="T0" fmla="*/ 0 w 250"/>
                <a:gd name="T1" fmla="*/ 242 h 242"/>
                <a:gd name="T2" fmla="*/ 250 w 250"/>
                <a:gd name="T3" fmla="*/ 0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" name="Freeform 18">
              <a:extLst>
                <a:ext uri="{FF2B5EF4-FFF2-40B4-BE49-F238E27FC236}">
                  <a16:creationId xmlns:a16="http://schemas.microsoft.com/office/drawing/2014/main" id="{D1AD137E-7B63-434C-9D0D-5A64BB4968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>
                <a:gd name="T0" fmla="*/ 720 w 720"/>
                <a:gd name="T1" fmla="*/ 0 h 1440"/>
                <a:gd name="T2" fmla="*/ 362 w 720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" name="Freeform 19">
              <a:extLst>
                <a:ext uri="{FF2B5EF4-FFF2-40B4-BE49-F238E27FC236}">
                  <a16:creationId xmlns:a16="http://schemas.microsoft.com/office/drawing/2014/main" id="{8B32BE2D-36DC-4BD0-952E-8FE32A70DB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>
                <a:gd name="T0" fmla="*/ 0 w 185"/>
                <a:gd name="T1" fmla="*/ 167 h 167"/>
                <a:gd name="T2" fmla="*/ 185 w 185"/>
                <a:gd name="T3" fmla="*/ 0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" name="Freeform 20">
              <a:extLst>
                <a:ext uri="{FF2B5EF4-FFF2-40B4-BE49-F238E27FC236}">
                  <a16:creationId xmlns:a16="http://schemas.microsoft.com/office/drawing/2014/main" id="{930295E0-AD01-4DB0-9829-AD91BED608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>
                <a:gd name="T0" fmla="*/ 572 w 572"/>
                <a:gd name="T1" fmla="*/ 0 h 1440"/>
                <a:gd name="T2" fmla="*/ 164 w 572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" name="Freeform 21">
              <a:extLst>
                <a:ext uri="{FF2B5EF4-FFF2-40B4-BE49-F238E27FC236}">
                  <a16:creationId xmlns:a16="http://schemas.microsoft.com/office/drawing/2014/main" id="{29807E74-6BFD-4EA7-B3F3-92C0728A7D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>
                <a:gd name="T0" fmla="*/ 620 w 620"/>
                <a:gd name="T1" fmla="*/ 0 h 1440"/>
                <a:gd name="T2" fmla="*/ 186 w 620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8" name="Freeform 22">
              <a:extLst>
                <a:ext uri="{FF2B5EF4-FFF2-40B4-BE49-F238E27FC236}">
                  <a16:creationId xmlns:a16="http://schemas.microsoft.com/office/drawing/2014/main" id="{C9EDBF49-4B87-4B6F-BEE6-DDC4A63CE60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>
                <a:gd name="T0" fmla="*/ 506 w 506"/>
                <a:gd name="T1" fmla="*/ 0 h 1440"/>
                <a:gd name="T2" fmla="*/ 171 w 506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9" name="Freeform 23">
              <a:extLst>
                <a:ext uri="{FF2B5EF4-FFF2-40B4-BE49-F238E27FC236}">
                  <a16:creationId xmlns:a16="http://schemas.microsoft.com/office/drawing/2014/main" id="{7738C468-1405-4ED9-8392-F93FA995EE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>
                <a:gd name="T0" fmla="*/ 373 w 373"/>
                <a:gd name="T1" fmla="*/ 0 h 673"/>
                <a:gd name="T2" fmla="*/ 0 w 373"/>
                <a:gd name="T3" fmla="*/ 673 h 6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0" name="Freeform 24">
              <a:extLst>
                <a:ext uri="{FF2B5EF4-FFF2-40B4-BE49-F238E27FC236}">
                  <a16:creationId xmlns:a16="http://schemas.microsoft.com/office/drawing/2014/main" id="{F16402CF-F511-450A-8584-8C8A5B7E9D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>
                <a:gd name="T0" fmla="*/ 0 w 45"/>
                <a:gd name="T1" fmla="*/ 0 h 174"/>
                <a:gd name="T2" fmla="*/ 45 w 45"/>
                <a:gd name="T3" fmla="*/ 174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1" name="Freeform 25">
              <a:extLst>
                <a:ext uri="{FF2B5EF4-FFF2-40B4-BE49-F238E27FC236}">
                  <a16:creationId xmlns:a16="http://schemas.microsoft.com/office/drawing/2014/main" id="{85E5B49A-CFC2-4019-9BA6-528095F788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>
                <a:gd name="T0" fmla="*/ 329 w 329"/>
                <a:gd name="T1" fmla="*/ 0 h 469"/>
                <a:gd name="T2" fmla="*/ 0 w 329"/>
                <a:gd name="T3" fmla="*/ 469 h 4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66" name="TextBox 65">
            <a:extLst>
              <a:ext uri="{FF2B5EF4-FFF2-40B4-BE49-F238E27FC236}">
                <a16:creationId xmlns:a16="http://schemas.microsoft.com/office/drawing/2014/main" id="{6F28A3A0-DADD-4BC6-AE43-B9D48AD1E3A0}"/>
              </a:ext>
            </a:extLst>
          </p:cNvPr>
          <p:cNvSpPr txBox="1"/>
          <p:nvPr/>
        </p:nvSpPr>
        <p:spPr>
          <a:xfrm>
            <a:off x="5454" y="511833"/>
            <a:ext cx="4400404" cy="59093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b="1"/>
              <a:t>The Modern Era</a:t>
            </a:r>
            <a:endParaRPr lang="en-US"/>
          </a:p>
          <a:p>
            <a:pPr algn="ctr"/>
            <a:r>
              <a:rPr lang="en-US" b="1"/>
              <a:t>of</a:t>
            </a:r>
            <a:endParaRPr lang="en-US" b="1" dirty="0"/>
          </a:p>
          <a:p>
            <a:pPr algn="ctr"/>
            <a:r>
              <a:rPr lang="en-US" b="1"/>
              <a:t>Data Carrier Txs</a:t>
            </a:r>
          </a:p>
          <a:p>
            <a:endParaRPr lang="en-US" dirty="0"/>
          </a:p>
          <a:p>
            <a:endParaRPr lang="en-US" dirty="0"/>
          </a:p>
          <a:p>
            <a:pPr marL="285750" indent="-285750">
              <a:buFont typeface="Arial"/>
              <a:buChar char="•"/>
            </a:pPr>
            <a:r>
              <a:rPr lang="en-US"/>
              <a:t>now 100,000 bytes</a:t>
            </a:r>
            <a:endParaRPr lang="en-US" dirty="0"/>
          </a:p>
          <a:p>
            <a:pPr marL="285750" indent="-285750">
              <a:buFont typeface="Arial"/>
              <a:buChar char="•"/>
            </a:pPr>
            <a:endParaRPr lang="en-US" dirty="0"/>
          </a:p>
          <a:p>
            <a:pPr marL="285750" indent="-285750">
              <a:buFont typeface="Arial"/>
              <a:buChar char="•"/>
            </a:pPr>
            <a:r>
              <a:rPr lang="en-US" dirty="0">
                <a:hlinkClick r:id="rId2"/>
              </a:rPr>
              <a:t>alice.bitdb.network</a:t>
            </a:r>
            <a:endParaRPr lang="en-US" dirty="0"/>
          </a:p>
          <a:p>
            <a:endParaRPr lang="en-US" dirty="0"/>
          </a:p>
          <a:p>
            <a:endParaRPr lang="en-US" dirty="0"/>
          </a:p>
          <a:p>
            <a:pPr algn="ctr"/>
            <a:r>
              <a:rPr lang="en-US" b="1"/>
              <a:t>On-chain Graffiti</a:t>
            </a:r>
            <a:endParaRPr lang="en-US"/>
          </a:p>
          <a:p>
            <a:endParaRPr lang="en-US" dirty="0">
              <a:ea typeface="+mn-lt"/>
              <a:cs typeface="+mn-lt"/>
            </a:endParaRPr>
          </a:p>
          <a:p>
            <a:pPr marL="285750" indent="-285750">
              <a:buFont typeface="Arial,Sans-Serif"/>
              <a:buChar char="•"/>
            </a:pPr>
            <a:r>
              <a:rPr lang="en-US">
                <a:ea typeface="+mn-lt"/>
                <a:cs typeface="+mn-lt"/>
              </a:rPr>
              <a:t>Plaintext</a:t>
            </a:r>
            <a:br>
              <a:rPr lang="en-US" dirty="0">
                <a:ea typeface="+mn-lt"/>
                <a:cs typeface="+mn-lt"/>
              </a:rPr>
            </a:br>
            <a:r>
              <a:rPr lang="en-US" dirty="0">
                <a:ea typeface="+mn-lt"/>
                <a:cs typeface="+mn-lt"/>
                <a:hlinkClick r:id="rId3"/>
              </a:rPr>
              <a:t>https://bico.media/7535bea47ce3e5770406e8302ce13c474090add71a8d3cf712c42d71dbf935d1</a:t>
            </a:r>
            <a:br>
              <a:rPr lang="en-US" dirty="0">
                <a:ea typeface="+mn-lt"/>
                <a:cs typeface="+mn-lt"/>
              </a:rPr>
            </a:br>
            <a:endParaRPr lang="en-US" dirty="0">
              <a:ea typeface="+mn-lt"/>
              <a:cs typeface="+mn-lt"/>
            </a:endParaRPr>
          </a:p>
          <a:p>
            <a:pPr marL="285750" indent="-285750">
              <a:buFont typeface="Arial,Sans-Serif"/>
              <a:buChar char="•"/>
            </a:pPr>
            <a:r>
              <a:rPr lang="en-US">
                <a:ea typeface="+mn-lt"/>
                <a:cs typeface="+mn-lt"/>
              </a:rPr>
              <a:t>SPAM data: URIs</a:t>
            </a:r>
            <a:br>
              <a:rPr lang="en-US" dirty="0">
                <a:ea typeface="+mn-lt"/>
                <a:cs typeface="+mn-lt"/>
              </a:rPr>
            </a:br>
            <a:r>
              <a:rPr lang="en-US" dirty="0">
                <a:ea typeface="+mn-lt"/>
                <a:cs typeface="+mn-lt"/>
                <a:hlinkClick r:id="rId4"/>
              </a:rPr>
              <a:t>viewer.bitdb.network/#ae203daa9acddb73fa4a3907799594edc03c71f3358ddf255fe33611e8c73511</a:t>
            </a:r>
          </a:p>
        </p:txBody>
      </p:sp>
      <p:pic>
        <p:nvPicPr>
          <p:cNvPr id="34" name="Picture 34" descr="A close up of a logo&#10;&#10;Description generated with very high confidence">
            <a:extLst>
              <a:ext uri="{FF2B5EF4-FFF2-40B4-BE49-F238E27FC236}">
                <a16:creationId xmlns:a16="http://schemas.microsoft.com/office/drawing/2014/main" id="{8FC05817-7587-48EF-82FD-20FB63E8211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>
          <a:xfrm>
            <a:off x="5154807" y="5791"/>
            <a:ext cx="6275035" cy="3549445"/>
          </a:xfrm>
          <a:prstGeom prst="rect">
            <a:avLst/>
          </a:prstGeom>
        </p:spPr>
      </p:pic>
      <p:sp>
        <p:nvSpPr>
          <p:cNvPr id="36" name="TextBox 35">
            <a:extLst>
              <a:ext uri="{FF2B5EF4-FFF2-40B4-BE49-F238E27FC236}">
                <a16:creationId xmlns:a16="http://schemas.microsoft.com/office/drawing/2014/main" id="{03649E70-27FF-48D1-A466-F37FE0FB2D29}"/>
              </a:ext>
            </a:extLst>
          </p:cNvPr>
          <p:cNvSpPr txBox="1"/>
          <p:nvPr/>
        </p:nvSpPr>
        <p:spPr>
          <a:xfrm>
            <a:off x="5183842" y="2920252"/>
            <a:ext cx="5869645" cy="369331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b="1"/>
              <a:t>SOUND MONEY</a:t>
            </a:r>
          </a:p>
          <a:p>
            <a:endParaRPr lang="en-US" dirty="0"/>
          </a:p>
          <a:p>
            <a:r>
              <a:rPr lang="en-US" dirty="0">
                <a:ea typeface="+mn-lt"/>
                <a:cs typeface="+mn-lt"/>
                <a:hlinkClick r:id="rId6"/>
              </a:rPr>
              <a:t>https://api.svblox.com/v1/file/3b64bc16a45be0ab55b9ce4c8738ed269f4e773d1a7ee8f69932e9a3bb7ac022/0/SORRYDAV.mp3</a:t>
            </a:r>
          </a:p>
          <a:p>
            <a:endParaRPr lang="en-US" dirty="0"/>
          </a:p>
          <a:p>
            <a:r>
              <a:rPr lang="en-US" dirty="0">
                <a:ea typeface="+mn-lt"/>
                <a:cs typeface="+mn-lt"/>
                <a:hlinkClick r:id="rId7"/>
              </a:rPr>
              <a:t>https://api.svblox.com/v1/file/625f9256093e011db4a8467535edc425390102932660f9e8496531c4bbb21769/0/ENJOY.mp3</a:t>
            </a:r>
            <a:endParaRPr lang="en-US">
              <a:ea typeface="+mn-lt"/>
              <a:cs typeface="+mn-lt"/>
            </a:endParaRPr>
          </a:p>
          <a:p>
            <a:br>
              <a:rPr lang="en-US" dirty="0">
                <a:ea typeface="+mn-lt"/>
                <a:cs typeface="+mn-lt"/>
              </a:rPr>
            </a:br>
            <a:r>
              <a:rPr lang="en-US" dirty="0">
                <a:ea typeface="+mn-lt"/>
                <a:cs typeface="+mn-lt"/>
                <a:hlinkClick r:id="rId8"/>
              </a:rPr>
              <a:t>https://api.svblox.com/v1/file/d9c866afe3a285b9a8064b7bff1ad95bcb8ae4bf5f364260cbc496af43aea556/0/INTHPOD.mp3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96945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9">
            <a:extLst>
              <a:ext uri="{FF2B5EF4-FFF2-40B4-BE49-F238E27FC236}">
                <a16:creationId xmlns:a16="http://schemas.microsoft.com/office/drawing/2014/main" id="{AE19E2D2-078B-459F-A431-2037B063FD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11" name="Freeform 5">
              <a:extLst>
                <a:ext uri="{FF2B5EF4-FFF2-40B4-BE49-F238E27FC236}">
                  <a16:creationId xmlns:a16="http://schemas.microsoft.com/office/drawing/2014/main" id="{14035B44-9204-427C-98D0-75678B980C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2" name="Freeform 6">
              <a:extLst>
                <a:ext uri="{FF2B5EF4-FFF2-40B4-BE49-F238E27FC236}">
                  <a16:creationId xmlns:a16="http://schemas.microsoft.com/office/drawing/2014/main" id="{755FDC7E-5938-4B4B-8877-06EE01FCDB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F0437E65-E6AA-41CB-8690-97980FE0D4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4" name="Freeform 8">
              <a:extLst>
                <a:ext uri="{FF2B5EF4-FFF2-40B4-BE49-F238E27FC236}">
                  <a16:creationId xmlns:a16="http://schemas.microsoft.com/office/drawing/2014/main" id="{3F0EF991-E8E2-4486-80F2-A9E03DA18D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5" name="Freeform 9">
              <a:extLst>
                <a:ext uri="{FF2B5EF4-FFF2-40B4-BE49-F238E27FC236}">
                  <a16:creationId xmlns:a16="http://schemas.microsoft.com/office/drawing/2014/main" id="{FB081D04-EE00-42EF-BBFB-6846736138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6" name="Freeform 10">
              <a:extLst>
                <a:ext uri="{FF2B5EF4-FFF2-40B4-BE49-F238E27FC236}">
                  <a16:creationId xmlns:a16="http://schemas.microsoft.com/office/drawing/2014/main" id="{12B7F571-868C-421B-8A57-6196C8124C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7" name="Freeform 11">
              <a:extLst>
                <a:ext uri="{FF2B5EF4-FFF2-40B4-BE49-F238E27FC236}">
                  <a16:creationId xmlns:a16="http://schemas.microsoft.com/office/drawing/2014/main" id="{7E4953C7-80FE-46D4-A354-20321F4211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8" name="Freeform 12">
              <a:extLst>
                <a:ext uri="{FF2B5EF4-FFF2-40B4-BE49-F238E27FC236}">
                  <a16:creationId xmlns:a16="http://schemas.microsoft.com/office/drawing/2014/main" id="{C60293D3-71F6-45CD-890F-E68F81CDD9D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9" name="Freeform 13">
              <a:extLst>
                <a:ext uri="{FF2B5EF4-FFF2-40B4-BE49-F238E27FC236}">
                  <a16:creationId xmlns:a16="http://schemas.microsoft.com/office/drawing/2014/main" id="{940865AC-2494-4A34-80AC-0D78FE9C50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0" name="Freeform 14">
              <a:extLst>
                <a:ext uri="{FF2B5EF4-FFF2-40B4-BE49-F238E27FC236}">
                  <a16:creationId xmlns:a16="http://schemas.microsoft.com/office/drawing/2014/main" id="{E8206DC4-8F5A-4192-BB5B-39A4A2CDDD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1" name="Freeform 15">
              <a:extLst>
                <a:ext uri="{FF2B5EF4-FFF2-40B4-BE49-F238E27FC236}">
                  <a16:creationId xmlns:a16="http://schemas.microsoft.com/office/drawing/2014/main" id="{1851F69F-8755-4226-9A81-C27799E32B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2" name="Freeform 16">
              <a:extLst>
                <a:ext uri="{FF2B5EF4-FFF2-40B4-BE49-F238E27FC236}">
                  <a16:creationId xmlns:a16="http://schemas.microsoft.com/office/drawing/2014/main" id="{D85B97EF-28BC-441A-9EBB-81EF34094A7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3" name="Freeform 17">
              <a:extLst>
                <a:ext uri="{FF2B5EF4-FFF2-40B4-BE49-F238E27FC236}">
                  <a16:creationId xmlns:a16="http://schemas.microsoft.com/office/drawing/2014/main" id="{7C68D975-1EC2-4BFA-811D-0454109E3B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4" name="Freeform 18">
              <a:extLst>
                <a:ext uri="{FF2B5EF4-FFF2-40B4-BE49-F238E27FC236}">
                  <a16:creationId xmlns:a16="http://schemas.microsoft.com/office/drawing/2014/main" id="{251959DD-2AB4-4342-8A28-A252939263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5" name="Freeform 19">
              <a:extLst>
                <a:ext uri="{FF2B5EF4-FFF2-40B4-BE49-F238E27FC236}">
                  <a16:creationId xmlns:a16="http://schemas.microsoft.com/office/drawing/2014/main" id="{785D37AB-3782-4D04-A998-0C126E1BDF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6" name="Freeform 20">
              <a:extLst>
                <a:ext uri="{FF2B5EF4-FFF2-40B4-BE49-F238E27FC236}">
                  <a16:creationId xmlns:a16="http://schemas.microsoft.com/office/drawing/2014/main" id="{9313ACA4-E3EA-43A3-822B-DD5DF119D1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7" name="Freeform 21">
              <a:extLst>
                <a:ext uri="{FF2B5EF4-FFF2-40B4-BE49-F238E27FC236}">
                  <a16:creationId xmlns:a16="http://schemas.microsoft.com/office/drawing/2014/main" id="{5A98D1AB-DF34-414B-9696-4B671EC20B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8" name="Freeform 22">
              <a:extLst>
                <a:ext uri="{FF2B5EF4-FFF2-40B4-BE49-F238E27FC236}">
                  <a16:creationId xmlns:a16="http://schemas.microsoft.com/office/drawing/2014/main" id="{8153A7D0-F980-48CC-B318-806C679F48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9" name="Freeform 23">
              <a:extLst>
                <a:ext uri="{FF2B5EF4-FFF2-40B4-BE49-F238E27FC236}">
                  <a16:creationId xmlns:a16="http://schemas.microsoft.com/office/drawing/2014/main" id="{96E44097-7726-43F7-9E27-8BD5BCF89A0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0" name="Freeform 24">
              <a:extLst>
                <a:ext uri="{FF2B5EF4-FFF2-40B4-BE49-F238E27FC236}">
                  <a16:creationId xmlns:a16="http://schemas.microsoft.com/office/drawing/2014/main" id="{65B28630-DA3C-4E4C-94ED-0ED8F353C0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1" name="Freeform 25">
              <a:extLst>
                <a:ext uri="{FF2B5EF4-FFF2-40B4-BE49-F238E27FC236}">
                  <a16:creationId xmlns:a16="http://schemas.microsoft.com/office/drawing/2014/main" id="{1686151F-4919-4A15-9EC3-0329453ED6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sp useBgFill="1">
        <p:nvSpPr>
          <p:cNvPr id="9" name="Rectangle 37">
            <a:extLst>
              <a:ext uri="{FF2B5EF4-FFF2-40B4-BE49-F238E27FC236}">
                <a16:creationId xmlns:a16="http://schemas.microsoft.com/office/drawing/2014/main" id="{48CAE4AE-A9DF-45AF-9A9C-1712BC6341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2" name="Group 39">
            <a:extLst>
              <a:ext uri="{FF2B5EF4-FFF2-40B4-BE49-F238E27FC236}">
                <a16:creationId xmlns:a16="http://schemas.microsoft.com/office/drawing/2014/main" id="{6C272060-BC98-4C91-A58F-4DFEC566CF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41" name="Freeform 5">
              <a:extLst>
                <a:ext uri="{FF2B5EF4-FFF2-40B4-BE49-F238E27FC236}">
                  <a16:creationId xmlns:a16="http://schemas.microsoft.com/office/drawing/2014/main" id="{8BA2DCB9-0DC0-4109-B2A2-56896E35E6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>
                <a:gd name="T0" fmla="*/ 813 w 813"/>
                <a:gd name="T1" fmla="*/ 0 h 1440"/>
                <a:gd name="T2" fmla="*/ 435 w 813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" name="Freeform 6">
              <a:extLst>
                <a:ext uri="{FF2B5EF4-FFF2-40B4-BE49-F238E27FC236}">
                  <a16:creationId xmlns:a16="http://schemas.microsoft.com/office/drawing/2014/main" id="{64A33555-1142-4AD7-8084-1A99422A11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>
                <a:gd name="T0" fmla="*/ 324 w 324"/>
                <a:gd name="T1" fmla="*/ 117 h 117"/>
                <a:gd name="T2" fmla="*/ 0 w 324"/>
                <a:gd name="T3" fmla="*/ 0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" name="Freeform 7">
              <a:extLst>
                <a:ext uri="{FF2B5EF4-FFF2-40B4-BE49-F238E27FC236}">
                  <a16:creationId xmlns:a16="http://schemas.microsoft.com/office/drawing/2014/main" id="{BC6E4081-1A88-453E-8CCF-B97B0CE20D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>
                <a:gd name="T0" fmla="*/ 0 w 404"/>
                <a:gd name="T1" fmla="*/ 385 h 385"/>
                <a:gd name="T2" fmla="*/ 404 w 404"/>
                <a:gd name="T3" fmla="*/ 0 h 3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" name="Freeform 8">
              <a:extLst>
                <a:ext uri="{FF2B5EF4-FFF2-40B4-BE49-F238E27FC236}">
                  <a16:creationId xmlns:a16="http://schemas.microsoft.com/office/drawing/2014/main" id="{5B7E0935-6EE8-4C61-AED5-09B9A2A99A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>
                <a:gd name="T0" fmla="*/ 774 w 774"/>
                <a:gd name="T1" fmla="*/ 0 h 1440"/>
                <a:gd name="T2" fmla="*/ 411 w 774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" name="Freeform 9">
              <a:extLst>
                <a:ext uri="{FF2B5EF4-FFF2-40B4-BE49-F238E27FC236}">
                  <a16:creationId xmlns:a16="http://schemas.microsoft.com/office/drawing/2014/main" id="{EB962BD6-C878-48FF-A75E-DCC7BDA3C33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>
                <a:gd name="T0" fmla="*/ 203 w 203"/>
                <a:gd name="T1" fmla="*/ 77 h 77"/>
                <a:gd name="T2" fmla="*/ 0 w 203"/>
                <a:gd name="T3" fmla="*/ 0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" name="Freeform 10">
              <a:extLst>
                <a:ext uri="{FF2B5EF4-FFF2-40B4-BE49-F238E27FC236}">
                  <a16:creationId xmlns:a16="http://schemas.microsoft.com/office/drawing/2014/main" id="{CABF3786-BDE1-4FE5-9967-F6B6131A2C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>
                <a:gd name="T0" fmla="*/ 0 w 351"/>
                <a:gd name="T1" fmla="*/ 332 h 332"/>
                <a:gd name="T2" fmla="*/ 351 w 351"/>
                <a:gd name="T3" fmla="*/ 0 h 3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" name="Freeform 11">
              <a:extLst>
                <a:ext uri="{FF2B5EF4-FFF2-40B4-BE49-F238E27FC236}">
                  <a16:creationId xmlns:a16="http://schemas.microsoft.com/office/drawing/2014/main" id="{4969707A-C75E-4F7F-A5C2-2991C65475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>
                <a:gd name="T0" fmla="*/ 762 w 762"/>
                <a:gd name="T1" fmla="*/ 0 h 1440"/>
                <a:gd name="T2" fmla="*/ 403 w 762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" name="Freeform 12">
              <a:extLst>
                <a:ext uri="{FF2B5EF4-FFF2-40B4-BE49-F238E27FC236}">
                  <a16:creationId xmlns:a16="http://schemas.microsoft.com/office/drawing/2014/main" id="{0E293989-8389-48CD-85D3-CAEFD5E963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>
                <a:gd name="T0" fmla="*/ 140 w 140"/>
                <a:gd name="T1" fmla="*/ 54 h 54"/>
                <a:gd name="T2" fmla="*/ 0 w 140"/>
                <a:gd name="T3" fmla="*/ 0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" name="Freeform 13">
              <a:extLst>
                <a:ext uri="{FF2B5EF4-FFF2-40B4-BE49-F238E27FC236}">
                  <a16:creationId xmlns:a16="http://schemas.microsoft.com/office/drawing/2014/main" id="{8DCF1E8B-9247-45E2-8641-90DA9F7D52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>
                <a:gd name="T0" fmla="*/ 0 w 321"/>
                <a:gd name="T1" fmla="*/ 302 h 302"/>
                <a:gd name="T2" fmla="*/ 321 w 321"/>
                <a:gd name="T3" fmla="*/ 0 h 3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" name="Freeform 14">
              <a:extLst>
                <a:ext uri="{FF2B5EF4-FFF2-40B4-BE49-F238E27FC236}">
                  <a16:creationId xmlns:a16="http://schemas.microsoft.com/office/drawing/2014/main" id="{48DF418F-91AD-4E55-AF3B-F28FF45961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>
                <a:gd name="T0" fmla="*/ 683 w 683"/>
                <a:gd name="T1" fmla="*/ 0 h 1440"/>
                <a:gd name="T2" fmla="*/ 355 w 683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" name="Freeform 15">
              <a:extLst>
                <a:ext uri="{FF2B5EF4-FFF2-40B4-BE49-F238E27FC236}">
                  <a16:creationId xmlns:a16="http://schemas.microsoft.com/office/drawing/2014/main" id="{EDBF35BD-D1DA-49B1-AE30-289189DACD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>
                <a:gd name="T0" fmla="*/ 0 w 287"/>
                <a:gd name="T1" fmla="*/ 279 h 279"/>
                <a:gd name="T2" fmla="*/ 287 w 287"/>
                <a:gd name="T3" fmla="*/ 0 h 2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" name="Freeform 16">
              <a:extLst>
                <a:ext uri="{FF2B5EF4-FFF2-40B4-BE49-F238E27FC236}">
                  <a16:creationId xmlns:a16="http://schemas.microsoft.com/office/drawing/2014/main" id="{69198BEC-A3B6-4562-AB0F-3E7760026C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>
                <a:gd name="T0" fmla="*/ 680 w 680"/>
                <a:gd name="T1" fmla="*/ 0 h 1440"/>
                <a:gd name="T2" fmla="*/ 337 w 680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" name="Freeform 17">
              <a:extLst>
                <a:ext uri="{FF2B5EF4-FFF2-40B4-BE49-F238E27FC236}">
                  <a16:creationId xmlns:a16="http://schemas.microsoft.com/office/drawing/2014/main" id="{9AB30D45-77AB-4323-83A2-1A637D07D54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>
                <a:gd name="T0" fmla="*/ 0 w 250"/>
                <a:gd name="T1" fmla="*/ 242 h 242"/>
                <a:gd name="T2" fmla="*/ 250 w 250"/>
                <a:gd name="T3" fmla="*/ 0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" name="Freeform 18">
              <a:extLst>
                <a:ext uri="{FF2B5EF4-FFF2-40B4-BE49-F238E27FC236}">
                  <a16:creationId xmlns:a16="http://schemas.microsoft.com/office/drawing/2014/main" id="{D1AD137E-7B63-434C-9D0D-5A64BB4968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>
                <a:gd name="T0" fmla="*/ 720 w 720"/>
                <a:gd name="T1" fmla="*/ 0 h 1440"/>
                <a:gd name="T2" fmla="*/ 362 w 720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" name="Freeform 19">
              <a:extLst>
                <a:ext uri="{FF2B5EF4-FFF2-40B4-BE49-F238E27FC236}">
                  <a16:creationId xmlns:a16="http://schemas.microsoft.com/office/drawing/2014/main" id="{8B32BE2D-36DC-4BD0-952E-8FE32A70DB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>
                <a:gd name="T0" fmla="*/ 0 w 185"/>
                <a:gd name="T1" fmla="*/ 167 h 167"/>
                <a:gd name="T2" fmla="*/ 185 w 185"/>
                <a:gd name="T3" fmla="*/ 0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" name="Freeform 20">
              <a:extLst>
                <a:ext uri="{FF2B5EF4-FFF2-40B4-BE49-F238E27FC236}">
                  <a16:creationId xmlns:a16="http://schemas.microsoft.com/office/drawing/2014/main" id="{930295E0-AD01-4DB0-9829-AD91BED608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>
                <a:gd name="T0" fmla="*/ 572 w 572"/>
                <a:gd name="T1" fmla="*/ 0 h 1440"/>
                <a:gd name="T2" fmla="*/ 164 w 572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" name="Freeform 21">
              <a:extLst>
                <a:ext uri="{FF2B5EF4-FFF2-40B4-BE49-F238E27FC236}">
                  <a16:creationId xmlns:a16="http://schemas.microsoft.com/office/drawing/2014/main" id="{29807E74-6BFD-4EA7-B3F3-92C0728A7D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>
                <a:gd name="T0" fmla="*/ 620 w 620"/>
                <a:gd name="T1" fmla="*/ 0 h 1440"/>
                <a:gd name="T2" fmla="*/ 186 w 620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8" name="Freeform 22">
              <a:extLst>
                <a:ext uri="{FF2B5EF4-FFF2-40B4-BE49-F238E27FC236}">
                  <a16:creationId xmlns:a16="http://schemas.microsoft.com/office/drawing/2014/main" id="{C9EDBF49-4B87-4B6F-BEE6-DDC4A63CE60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>
                <a:gd name="T0" fmla="*/ 506 w 506"/>
                <a:gd name="T1" fmla="*/ 0 h 1440"/>
                <a:gd name="T2" fmla="*/ 171 w 506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9" name="Freeform 23">
              <a:extLst>
                <a:ext uri="{FF2B5EF4-FFF2-40B4-BE49-F238E27FC236}">
                  <a16:creationId xmlns:a16="http://schemas.microsoft.com/office/drawing/2014/main" id="{7738C468-1405-4ED9-8392-F93FA995EE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>
                <a:gd name="T0" fmla="*/ 373 w 373"/>
                <a:gd name="T1" fmla="*/ 0 h 673"/>
                <a:gd name="T2" fmla="*/ 0 w 373"/>
                <a:gd name="T3" fmla="*/ 673 h 6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0" name="Freeform 24">
              <a:extLst>
                <a:ext uri="{FF2B5EF4-FFF2-40B4-BE49-F238E27FC236}">
                  <a16:creationId xmlns:a16="http://schemas.microsoft.com/office/drawing/2014/main" id="{F16402CF-F511-450A-8584-8C8A5B7E9D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>
                <a:gd name="T0" fmla="*/ 0 w 45"/>
                <a:gd name="T1" fmla="*/ 0 h 174"/>
                <a:gd name="T2" fmla="*/ 45 w 45"/>
                <a:gd name="T3" fmla="*/ 174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1" name="Freeform 25">
              <a:extLst>
                <a:ext uri="{FF2B5EF4-FFF2-40B4-BE49-F238E27FC236}">
                  <a16:creationId xmlns:a16="http://schemas.microsoft.com/office/drawing/2014/main" id="{85E5B49A-CFC2-4019-9BA6-528095F788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>
                <a:gd name="T0" fmla="*/ 329 w 329"/>
                <a:gd name="T1" fmla="*/ 0 h 469"/>
                <a:gd name="T2" fmla="*/ 0 w 329"/>
                <a:gd name="T3" fmla="*/ 469 h 4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66" name="TextBox 65">
            <a:extLst>
              <a:ext uri="{FF2B5EF4-FFF2-40B4-BE49-F238E27FC236}">
                <a16:creationId xmlns:a16="http://schemas.microsoft.com/office/drawing/2014/main" id="{6F28A3A0-DADD-4BC6-AE43-B9D48AD1E3A0}"/>
              </a:ext>
            </a:extLst>
          </p:cNvPr>
          <p:cNvSpPr txBox="1"/>
          <p:nvPr/>
        </p:nvSpPr>
        <p:spPr>
          <a:xfrm>
            <a:off x="-5751" y="511833"/>
            <a:ext cx="5722697" cy="59093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endParaRPr lang="en-US" dirty="0"/>
          </a:p>
          <a:p>
            <a:pPr algn="ctr"/>
            <a:r>
              <a:rPr lang="en-US" b="1"/>
              <a:t>Bitcom Protocols</a:t>
            </a:r>
          </a:p>
          <a:p>
            <a:endParaRPr lang="en-US" dirty="0">
              <a:ea typeface="+mn-lt"/>
              <a:cs typeface="+mn-lt"/>
            </a:endParaRPr>
          </a:p>
          <a:p>
            <a:endParaRPr lang="en-US" dirty="0">
              <a:ea typeface="+mn-lt"/>
              <a:cs typeface="+mn-lt"/>
            </a:endParaRPr>
          </a:p>
          <a:p>
            <a:pPr marL="285750" indent="-285750">
              <a:buFont typeface="Arial"/>
              <a:buChar char="•"/>
            </a:pPr>
            <a:r>
              <a:rPr lang="en-US">
                <a:ea typeface="+mn-lt"/>
                <a:cs typeface="+mn-lt"/>
              </a:rPr>
              <a:t>bitcom.bitdb.network</a:t>
            </a:r>
            <a:endParaRPr lang="en-US" dirty="0">
              <a:ea typeface="+mn-lt"/>
              <a:cs typeface="+mn-lt"/>
            </a:endParaRPr>
          </a:p>
          <a:p>
            <a:pPr marL="285750" indent="-285750">
              <a:buFont typeface="Arial"/>
              <a:buChar char="•"/>
            </a:pPr>
            <a:endParaRPr lang="en-US" dirty="0">
              <a:ea typeface="+mn-lt"/>
              <a:cs typeface="+mn-lt"/>
            </a:endParaRPr>
          </a:p>
          <a:p>
            <a:pPr marL="285750" indent="-285750">
              <a:buFont typeface="Arial"/>
              <a:buChar char="•"/>
            </a:pPr>
            <a:r>
              <a:rPr lang="en-US">
                <a:ea typeface="+mn-lt"/>
                <a:cs typeface="+mn-lt"/>
              </a:rPr>
              <a:t>Bitcoin Simple Storage (aka "B")</a:t>
            </a:r>
            <a:br>
              <a:rPr lang="en-US" dirty="0">
                <a:ea typeface="+mn-lt"/>
                <a:cs typeface="+mn-lt"/>
              </a:rPr>
            </a:br>
            <a:r>
              <a:rPr lang="en-US">
                <a:ea typeface="+mn-lt"/>
                <a:cs typeface="+mn-lt"/>
              </a:rPr>
              <a:t>19HxigV4QyBv3tHpQVcUEQyq1pzZVdoAut</a:t>
            </a:r>
            <a:endParaRPr lang="en-US"/>
          </a:p>
          <a:p>
            <a:pPr marL="285750" indent="-285750">
              <a:buFont typeface="Arial"/>
              <a:buChar char="•"/>
            </a:pPr>
            <a:endParaRPr lang="en-US" dirty="0">
              <a:ea typeface="+mn-lt"/>
              <a:cs typeface="+mn-lt"/>
            </a:endParaRPr>
          </a:p>
          <a:p>
            <a:pPr marL="742950" lvl="1" indent="-285750">
              <a:buFont typeface="Arial"/>
              <a:buChar char="•"/>
            </a:pPr>
            <a:r>
              <a:rPr lang="en-US">
                <a:ea typeface="+mn-lt"/>
                <a:cs typeface="+mn-lt"/>
              </a:rPr>
              <a:t>Spec:</a:t>
            </a:r>
            <a:br>
              <a:rPr lang="en-US" dirty="0">
                <a:ea typeface="+mn-lt"/>
                <a:cs typeface="+mn-lt"/>
              </a:rPr>
            </a:br>
            <a:r>
              <a:rPr lang="en-US" dirty="0">
                <a:ea typeface="+mn-lt"/>
                <a:cs typeface="+mn-lt"/>
                <a:hlinkClick r:id="rId2"/>
              </a:rPr>
              <a:t>b.bitdb.network</a:t>
            </a:r>
            <a:endParaRPr lang="en-US" dirty="0">
              <a:ea typeface="+mn-lt"/>
              <a:cs typeface="+mn-lt"/>
            </a:endParaRPr>
          </a:p>
          <a:p>
            <a:pPr marL="742950" lvl="1" indent="-285750">
              <a:buFont typeface="Arial"/>
              <a:buChar char="•"/>
            </a:pPr>
            <a:endParaRPr lang="en-US" dirty="0">
              <a:ea typeface="+mn-lt"/>
              <a:cs typeface="+mn-lt"/>
            </a:endParaRPr>
          </a:p>
          <a:p>
            <a:pPr marL="742950" lvl="1" indent="-285750">
              <a:buFont typeface="Arial"/>
              <a:buChar char="•"/>
            </a:pPr>
            <a:r>
              <a:rPr lang="en-US">
                <a:ea typeface="+mn-lt"/>
                <a:cs typeface="+mn-lt"/>
              </a:rPr>
              <a:t>Example:</a:t>
            </a:r>
            <a:br>
              <a:rPr lang="en-US" dirty="0">
                <a:ea typeface="+mn-lt"/>
                <a:cs typeface="+mn-lt"/>
              </a:rPr>
            </a:br>
            <a:r>
              <a:rPr lang="en-US" dirty="0">
                <a:ea typeface="+mn-lt"/>
                <a:cs typeface="+mn-lt"/>
                <a:hlinkClick r:id="rId3"/>
              </a:rPr>
              <a:t>bitstagram.bitdb.network</a:t>
            </a:r>
          </a:p>
          <a:p>
            <a:pPr marL="742950" lvl="1" indent="-285750">
              <a:buFont typeface="Arial"/>
              <a:buChar char="•"/>
            </a:pPr>
            <a:endParaRPr lang="en-US" dirty="0">
              <a:ea typeface="+mn-lt"/>
              <a:cs typeface="+mn-lt"/>
            </a:endParaRPr>
          </a:p>
          <a:p>
            <a:pPr marL="285750" indent="-285750">
              <a:buFont typeface="Arial"/>
              <a:buChar char="•"/>
            </a:pPr>
            <a:r>
              <a:rPr lang="en-US">
                <a:ea typeface="+mn-lt"/>
                <a:cs typeface="+mn-lt"/>
              </a:rPr>
              <a:t>B:// URIs</a:t>
            </a:r>
            <a:br>
              <a:rPr lang="en-US" dirty="0">
                <a:ea typeface="+mn-lt"/>
                <a:cs typeface="+mn-lt"/>
              </a:rPr>
            </a:br>
            <a:br>
              <a:rPr lang="en-US" dirty="0">
                <a:ea typeface="+mn-lt"/>
                <a:cs typeface="+mn-lt"/>
              </a:rPr>
            </a:br>
            <a:r>
              <a:rPr lang="en-US">
                <a:ea typeface="+mn-lt"/>
                <a:cs typeface="+mn-lt"/>
              </a:rPr>
              <a:t>b://[txid]</a:t>
            </a:r>
            <a:br>
              <a:rPr lang="en-US" dirty="0">
                <a:ea typeface="+mn-lt"/>
                <a:cs typeface="+mn-lt"/>
              </a:rPr>
            </a:br>
            <a:br>
              <a:rPr lang="en-US" dirty="0">
                <a:ea typeface="+mn-lt"/>
                <a:cs typeface="+mn-lt"/>
              </a:rPr>
            </a:br>
            <a:r>
              <a:rPr lang="en-US" dirty="0">
                <a:ea typeface="+mn-lt"/>
                <a:cs typeface="+mn-lt"/>
                <a:hlinkClick r:id="rId4"/>
              </a:rPr>
              <a:t>b://40c8833166372942e328672a86b977e131f86c1f069ed0ea3515677e8f956288</a:t>
            </a:r>
            <a:endParaRPr lang="en-US" dirty="0">
              <a:ea typeface="+mn-lt"/>
              <a:cs typeface="+mn-lt"/>
            </a:endParaRPr>
          </a:p>
        </p:txBody>
      </p:sp>
      <p:pic>
        <p:nvPicPr>
          <p:cNvPr id="4" name="Picture 4" descr="A screenshot of a cell phone&#10;&#10;Description generated with very high confidence">
            <a:extLst>
              <a:ext uri="{FF2B5EF4-FFF2-40B4-BE49-F238E27FC236}">
                <a16:creationId xmlns:a16="http://schemas.microsoft.com/office/drawing/2014/main" id="{AB979FB7-411C-4598-9594-267658FE64E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>
          <a:xfrm>
            <a:off x="5626280" y="-15221"/>
            <a:ext cx="6531120" cy="6863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61059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9">
            <a:extLst>
              <a:ext uri="{FF2B5EF4-FFF2-40B4-BE49-F238E27FC236}">
                <a16:creationId xmlns:a16="http://schemas.microsoft.com/office/drawing/2014/main" id="{AE19E2D2-078B-459F-A431-2037B063FD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11" name="Freeform 5">
              <a:extLst>
                <a:ext uri="{FF2B5EF4-FFF2-40B4-BE49-F238E27FC236}">
                  <a16:creationId xmlns:a16="http://schemas.microsoft.com/office/drawing/2014/main" id="{14035B44-9204-427C-98D0-75678B980C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2" name="Freeform 6">
              <a:extLst>
                <a:ext uri="{FF2B5EF4-FFF2-40B4-BE49-F238E27FC236}">
                  <a16:creationId xmlns:a16="http://schemas.microsoft.com/office/drawing/2014/main" id="{755FDC7E-5938-4B4B-8877-06EE01FCDB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F0437E65-E6AA-41CB-8690-97980FE0D4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4" name="Freeform 8">
              <a:extLst>
                <a:ext uri="{FF2B5EF4-FFF2-40B4-BE49-F238E27FC236}">
                  <a16:creationId xmlns:a16="http://schemas.microsoft.com/office/drawing/2014/main" id="{3F0EF991-E8E2-4486-80F2-A9E03DA18D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5" name="Freeform 9">
              <a:extLst>
                <a:ext uri="{FF2B5EF4-FFF2-40B4-BE49-F238E27FC236}">
                  <a16:creationId xmlns:a16="http://schemas.microsoft.com/office/drawing/2014/main" id="{FB081D04-EE00-42EF-BBFB-6846736138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6" name="Freeform 10">
              <a:extLst>
                <a:ext uri="{FF2B5EF4-FFF2-40B4-BE49-F238E27FC236}">
                  <a16:creationId xmlns:a16="http://schemas.microsoft.com/office/drawing/2014/main" id="{12B7F571-868C-421B-8A57-6196C8124C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7" name="Freeform 11">
              <a:extLst>
                <a:ext uri="{FF2B5EF4-FFF2-40B4-BE49-F238E27FC236}">
                  <a16:creationId xmlns:a16="http://schemas.microsoft.com/office/drawing/2014/main" id="{7E4953C7-80FE-46D4-A354-20321F4211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8" name="Freeform 12">
              <a:extLst>
                <a:ext uri="{FF2B5EF4-FFF2-40B4-BE49-F238E27FC236}">
                  <a16:creationId xmlns:a16="http://schemas.microsoft.com/office/drawing/2014/main" id="{C60293D3-71F6-45CD-890F-E68F81CDD9D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9" name="Freeform 13">
              <a:extLst>
                <a:ext uri="{FF2B5EF4-FFF2-40B4-BE49-F238E27FC236}">
                  <a16:creationId xmlns:a16="http://schemas.microsoft.com/office/drawing/2014/main" id="{940865AC-2494-4A34-80AC-0D78FE9C50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0" name="Freeform 14">
              <a:extLst>
                <a:ext uri="{FF2B5EF4-FFF2-40B4-BE49-F238E27FC236}">
                  <a16:creationId xmlns:a16="http://schemas.microsoft.com/office/drawing/2014/main" id="{E8206DC4-8F5A-4192-BB5B-39A4A2CDDD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1" name="Freeform 15">
              <a:extLst>
                <a:ext uri="{FF2B5EF4-FFF2-40B4-BE49-F238E27FC236}">
                  <a16:creationId xmlns:a16="http://schemas.microsoft.com/office/drawing/2014/main" id="{1851F69F-8755-4226-9A81-C27799E32B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2" name="Freeform 16">
              <a:extLst>
                <a:ext uri="{FF2B5EF4-FFF2-40B4-BE49-F238E27FC236}">
                  <a16:creationId xmlns:a16="http://schemas.microsoft.com/office/drawing/2014/main" id="{D85B97EF-28BC-441A-9EBB-81EF34094A7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3" name="Freeform 17">
              <a:extLst>
                <a:ext uri="{FF2B5EF4-FFF2-40B4-BE49-F238E27FC236}">
                  <a16:creationId xmlns:a16="http://schemas.microsoft.com/office/drawing/2014/main" id="{7C68D975-1EC2-4BFA-811D-0454109E3B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4" name="Freeform 18">
              <a:extLst>
                <a:ext uri="{FF2B5EF4-FFF2-40B4-BE49-F238E27FC236}">
                  <a16:creationId xmlns:a16="http://schemas.microsoft.com/office/drawing/2014/main" id="{251959DD-2AB4-4342-8A28-A252939263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5" name="Freeform 19">
              <a:extLst>
                <a:ext uri="{FF2B5EF4-FFF2-40B4-BE49-F238E27FC236}">
                  <a16:creationId xmlns:a16="http://schemas.microsoft.com/office/drawing/2014/main" id="{785D37AB-3782-4D04-A998-0C126E1BDF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6" name="Freeform 20">
              <a:extLst>
                <a:ext uri="{FF2B5EF4-FFF2-40B4-BE49-F238E27FC236}">
                  <a16:creationId xmlns:a16="http://schemas.microsoft.com/office/drawing/2014/main" id="{9313ACA4-E3EA-43A3-822B-DD5DF119D1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7" name="Freeform 21">
              <a:extLst>
                <a:ext uri="{FF2B5EF4-FFF2-40B4-BE49-F238E27FC236}">
                  <a16:creationId xmlns:a16="http://schemas.microsoft.com/office/drawing/2014/main" id="{5A98D1AB-DF34-414B-9696-4B671EC20B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8" name="Freeform 22">
              <a:extLst>
                <a:ext uri="{FF2B5EF4-FFF2-40B4-BE49-F238E27FC236}">
                  <a16:creationId xmlns:a16="http://schemas.microsoft.com/office/drawing/2014/main" id="{8153A7D0-F980-48CC-B318-806C679F48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9" name="Freeform 23">
              <a:extLst>
                <a:ext uri="{FF2B5EF4-FFF2-40B4-BE49-F238E27FC236}">
                  <a16:creationId xmlns:a16="http://schemas.microsoft.com/office/drawing/2014/main" id="{96E44097-7726-43F7-9E27-8BD5BCF89A0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0" name="Freeform 24">
              <a:extLst>
                <a:ext uri="{FF2B5EF4-FFF2-40B4-BE49-F238E27FC236}">
                  <a16:creationId xmlns:a16="http://schemas.microsoft.com/office/drawing/2014/main" id="{65B28630-DA3C-4E4C-94ED-0ED8F353C0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1" name="Freeform 25">
              <a:extLst>
                <a:ext uri="{FF2B5EF4-FFF2-40B4-BE49-F238E27FC236}">
                  <a16:creationId xmlns:a16="http://schemas.microsoft.com/office/drawing/2014/main" id="{1686151F-4919-4A15-9EC3-0329453ED6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sp useBgFill="1">
        <p:nvSpPr>
          <p:cNvPr id="9" name="Rectangle 37">
            <a:extLst>
              <a:ext uri="{FF2B5EF4-FFF2-40B4-BE49-F238E27FC236}">
                <a16:creationId xmlns:a16="http://schemas.microsoft.com/office/drawing/2014/main" id="{48CAE4AE-A9DF-45AF-9A9C-1712BC6341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2" name="Group 39">
            <a:extLst>
              <a:ext uri="{FF2B5EF4-FFF2-40B4-BE49-F238E27FC236}">
                <a16:creationId xmlns:a16="http://schemas.microsoft.com/office/drawing/2014/main" id="{6C272060-BC98-4C91-A58F-4DFEC566CF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41" name="Freeform 5">
              <a:extLst>
                <a:ext uri="{FF2B5EF4-FFF2-40B4-BE49-F238E27FC236}">
                  <a16:creationId xmlns:a16="http://schemas.microsoft.com/office/drawing/2014/main" id="{8BA2DCB9-0DC0-4109-B2A2-56896E35E6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6513" y="0"/>
              <a:ext cx="3862388" cy="6843713"/>
            </a:xfrm>
            <a:custGeom>
              <a:avLst/>
              <a:gdLst>
                <a:gd name="T0" fmla="*/ 813 w 813"/>
                <a:gd name="T1" fmla="*/ 0 h 1440"/>
                <a:gd name="T2" fmla="*/ 435 w 813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2" name="Freeform 6">
              <a:extLst>
                <a:ext uri="{FF2B5EF4-FFF2-40B4-BE49-F238E27FC236}">
                  <a16:creationId xmlns:a16="http://schemas.microsoft.com/office/drawing/2014/main" id="{64A33555-1142-4AD7-8084-1A99422A11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26725" y="9525"/>
              <a:ext cx="1539875" cy="555625"/>
            </a:xfrm>
            <a:custGeom>
              <a:avLst/>
              <a:gdLst>
                <a:gd name="T0" fmla="*/ 324 w 324"/>
                <a:gd name="T1" fmla="*/ 117 h 117"/>
                <a:gd name="T2" fmla="*/ 0 w 324"/>
                <a:gd name="T3" fmla="*/ 0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3" name="Freeform 7">
              <a:extLst>
                <a:ext uri="{FF2B5EF4-FFF2-40B4-BE49-F238E27FC236}">
                  <a16:creationId xmlns:a16="http://schemas.microsoft.com/office/drawing/2014/main" id="{BC6E4081-1A88-453E-8CCF-B97B0CE20D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47313" y="5013325"/>
              <a:ext cx="1919288" cy="1830388"/>
            </a:xfrm>
            <a:custGeom>
              <a:avLst/>
              <a:gdLst>
                <a:gd name="T0" fmla="*/ 0 w 404"/>
                <a:gd name="T1" fmla="*/ 385 h 385"/>
                <a:gd name="T2" fmla="*/ 404 w 404"/>
                <a:gd name="T3" fmla="*/ 0 h 3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" name="Freeform 8">
              <a:extLst>
                <a:ext uri="{FF2B5EF4-FFF2-40B4-BE49-F238E27FC236}">
                  <a16:creationId xmlns:a16="http://schemas.microsoft.com/office/drawing/2014/main" id="{5B7E0935-6EE8-4C61-AED5-09B9A2A99A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775" y="0"/>
              <a:ext cx="3676650" cy="6843713"/>
            </a:xfrm>
            <a:custGeom>
              <a:avLst/>
              <a:gdLst>
                <a:gd name="T0" fmla="*/ 774 w 774"/>
                <a:gd name="T1" fmla="*/ 0 h 1440"/>
                <a:gd name="T2" fmla="*/ 411 w 774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5" name="Freeform 9">
              <a:extLst>
                <a:ext uri="{FF2B5EF4-FFF2-40B4-BE49-F238E27FC236}">
                  <a16:creationId xmlns:a16="http://schemas.microsoft.com/office/drawing/2014/main" id="{EB962BD6-C878-48FF-A75E-DCC7BDA3C33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02988" y="9525"/>
              <a:ext cx="963613" cy="366713"/>
            </a:xfrm>
            <a:custGeom>
              <a:avLst/>
              <a:gdLst>
                <a:gd name="T0" fmla="*/ 203 w 203"/>
                <a:gd name="T1" fmla="*/ 77 h 77"/>
                <a:gd name="T2" fmla="*/ 0 w 203"/>
                <a:gd name="T3" fmla="*/ 0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" name="Freeform 10">
              <a:extLst>
                <a:ext uri="{FF2B5EF4-FFF2-40B4-BE49-F238E27FC236}">
                  <a16:creationId xmlns:a16="http://schemas.microsoft.com/office/drawing/2014/main" id="{CABF3786-BDE1-4FE5-9967-F6B6131A2C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4963" y="5275263"/>
              <a:ext cx="1666875" cy="1577975"/>
            </a:xfrm>
            <a:custGeom>
              <a:avLst/>
              <a:gdLst>
                <a:gd name="T0" fmla="*/ 0 w 351"/>
                <a:gd name="T1" fmla="*/ 332 h 332"/>
                <a:gd name="T2" fmla="*/ 351 w 351"/>
                <a:gd name="T3" fmla="*/ 0 h 3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" name="Freeform 11">
              <a:extLst>
                <a:ext uri="{FF2B5EF4-FFF2-40B4-BE49-F238E27FC236}">
                  <a16:creationId xmlns:a16="http://schemas.microsoft.com/office/drawing/2014/main" id="{4969707A-C75E-4F7F-A5C2-2991C65475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621088" cy="6843713"/>
            </a:xfrm>
            <a:custGeom>
              <a:avLst/>
              <a:gdLst>
                <a:gd name="T0" fmla="*/ 762 w 762"/>
                <a:gd name="T1" fmla="*/ 0 h 1440"/>
                <a:gd name="T2" fmla="*/ 403 w 762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" name="Freeform 12">
              <a:extLst>
                <a:ext uri="{FF2B5EF4-FFF2-40B4-BE49-F238E27FC236}">
                  <a16:creationId xmlns:a16="http://schemas.microsoft.com/office/drawing/2014/main" id="{0E293989-8389-48CD-85D3-CAEFD5E963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01438" y="9525"/>
              <a:ext cx="665163" cy="257175"/>
            </a:xfrm>
            <a:custGeom>
              <a:avLst/>
              <a:gdLst>
                <a:gd name="T0" fmla="*/ 140 w 140"/>
                <a:gd name="T1" fmla="*/ 54 h 54"/>
                <a:gd name="T2" fmla="*/ 0 w 140"/>
                <a:gd name="T3" fmla="*/ 0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" name="Freeform 13">
              <a:extLst>
                <a:ext uri="{FF2B5EF4-FFF2-40B4-BE49-F238E27FC236}">
                  <a16:creationId xmlns:a16="http://schemas.microsoft.com/office/drawing/2014/main" id="{8DCF1E8B-9247-45E2-8641-90DA9F7D52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641013" y="5408613"/>
              <a:ext cx="1525588" cy="1435100"/>
            </a:xfrm>
            <a:custGeom>
              <a:avLst/>
              <a:gdLst>
                <a:gd name="T0" fmla="*/ 0 w 321"/>
                <a:gd name="T1" fmla="*/ 302 h 302"/>
                <a:gd name="T2" fmla="*/ 321 w 321"/>
                <a:gd name="T3" fmla="*/ 0 h 3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" name="Freeform 14">
              <a:extLst>
                <a:ext uri="{FF2B5EF4-FFF2-40B4-BE49-F238E27FC236}">
                  <a16:creationId xmlns:a16="http://schemas.microsoft.com/office/drawing/2014/main" id="{48DF418F-91AD-4E55-AF3B-F28FF45961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1713" y="0"/>
              <a:ext cx="3244850" cy="6843713"/>
            </a:xfrm>
            <a:custGeom>
              <a:avLst/>
              <a:gdLst>
                <a:gd name="T0" fmla="*/ 683 w 683"/>
                <a:gd name="T1" fmla="*/ 0 h 1440"/>
                <a:gd name="T2" fmla="*/ 355 w 683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" name="Freeform 15">
              <a:extLst>
                <a:ext uri="{FF2B5EF4-FFF2-40B4-BE49-F238E27FC236}">
                  <a16:creationId xmlns:a16="http://schemas.microsoft.com/office/drawing/2014/main" id="{EDBF35BD-D1DA-49B1-AE30-289189DACD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802938" y="5518150"/>
              <a:ext cx="1363663" cy="1325563"/>
            </a:xfrm>
            <a:custGeom>
              <a:avLst/>
              <a:gdLst>
                <a:gd name="T0" fmla="*/ 0 w 287"/>
                <a:gd name="T1" fmla="*/ 279 h 279"/>
                <a:gd name="T2" fmla="*/ 287 w 287"/>
                <a:gd name="T3" fmla="*/ 0 h 2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" name="Freeform 16">
              <a:extLst>
                <a:ext uri="{FF2B5EF4-FFF2-40B4-BE49-F238E27FC236}">
                  <a16:creationId xmlns:a16="http://schemas.microsoft.com/office/drawing/2014/main" id="{69198BEC-A3B6-4562-AB0F-3E7760026C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89000" y="0"/>
              <a:ext cx="3230563" cy="6843713"/>
            </a:xfrm>
            <a:custGeom>
              <a:avLst/>
              <a:gdLst>
                <a:gd name="T0" fmla="*/ 680 w 680"/>
                <a:gd name="T1" fmla="*/ 0 h 1440"/>
                <a:gd name="T2" fmla="*/ 337 w 680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" name="Freeform 17">
              <a:extLst>
                <a:ext uri="{FF2B5EF4-FFF2-40B4-BE49-F238E27FC236}">
                  <a16:creationId xmlns:a16="http://schemas.microsoft.com/office/drawing/2014/main" id="{9AB30D45-77AB-4323-83A2-1A637D07D54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979150" y="5694363"/>
              <a:ext cx="1187450" cy="1149350"/>
            </a:xfrm>
            <a:custGeom>
              <a:avLst/>
              <a:gdLst>
                <a:gd name="T0" fmla="*/ 0 w 250"/>
                <a:gd name="T1" fmla="*/ 242 h 242"/>
                <a:gd name="T2" fmla="*/ 250 w 250"/>
                <a:gd name="T3" fmla="*/ 0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" name="Freeform 18">
              <a:extLst>
                <a:ext uri="{FF2B5EF4-FFF2-40B4-BE49-F238E27FC236}">
                  <a16:creationId xmlns:a16="http://schemas.microsoft.com/office/drawing/2014/main" id="{D1AD137E-7B63-434C-9D0D-5A64BB4968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84188" y="0"/>
              <a:ext cx="3421063" cy="6843713"/>
            </a:xfrm>
            <a:custGeom>
              <a:avLst/>
              <a:gdLst>
                <a:gd name="T0" fmla="*/ 720 w 720"/>
                <a:gd name="T1" fmla="*/ 0 h 1440"/>
                <a:gd name="T2" fmla="*/ 362 w 720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" name="Freeform 19">
              <a:extLst>
                <a:ext uri="{FF2B5EF4-FFF2-40B4-BE49-F238E27FC236}">
                  <a16:creationId xmlns:a16="http://schemas.microsoft.com/office/drawing/2014/main" id="{8B32BE2D-36DC-4BD0-952E-8FE32A70DB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25" y="6049963"/>
              <a:ext cx="879475" cy="793750"/>
            </a:xfrm>
            <a:custGeom>
              <a:avLst/>
              <a:gdLst>
                <a:gd name="T0" fmla="*/ 0 w 185"/>
                <a:gd name="T1" fmla="*/ 167 h 167"/>
                <a:gd name="T2" fmla="*/ 185 w 185"/>
                <a:gd name="T3" fmla="*/ 0 h 1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" name="Freeform 20">
              <a:extLst>
                <a:ext uri="{FF2B5EF4-FFF2-40B4-BE49-F238E27FC236}">
                  <a16:creationId xmlns:a16="http://schemas.microsoft.com/office/drawing/2014/main" id="{930295E0-AD01-4DB0-9829-AD91BED608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8488" y="0"/>
              <a:ext cx="2717800" cy="6843713"/>
            </a:xfrm>
            <a:custGeom>
              <a:avLst/>
              <a:gdLst>
                <a:gd name="T0" fmla="*/ 572 w 572"/>
                <a:gd name="T1" fmla="*/ 0 h 1440"/>
                <a:gd name="T2" fmla="*/ 164 w 572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" name="Freeform 21">
              <a:extLst>
                <a:ext uri="{FF2B5EF4-FFF2-40B4-BE49-F238E27FC236}">
                  <a16:creationId xmlns:a16="http://schemas.microsoft.com/office/drawing/2014/main" id="{29807E74-6BFD-4EA7-B3F3-92C0728A7D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61938" y="0"/>
              <a:ext cx="2944813" cy="6843713"/>
            </a:xfrm>
            <a:custGeom>
              <a:avLst/>
              <a:gdLst>
                <a:gd name="T0" fmla="*/ 620 w 620"/>
                <a:gd name="T1" fmla="*/ 0 h 1440"/>
                <a:gd name="T2" fmla="*/ 186 w 620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8" name="Freeform 22">
              <a:extLst>
                <a:ext uri="{FF2B5EF4-FFF2-40B4-BE49-F238E27FC236}">
                  <a16:creationId xmlns:a16="http://schemas.microsoft.com/office/drawing/2014/main" id="{C9EDBF49-4B87-4B6F-BEE6-DDC4A63CE60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17513" y="0"/>
              <a:ext cx="2403475" cy="6843713"/>
            </a:xfrm>
            <a:custGeom>
              <a:avLst/>
              <a:gdLst>
                <a:gd name="T0" fmla="*/ 506 w 506"/>
                <a:gd name="T1" fmla="*/ 0 h 1440"/>
                <a:gd name="T2" fmla="*/ 171 w 506"/>
                <a:gd name="T3" fmla="*/ 1440 h 1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9" name="Freeform 23">
              <a:extLst>
                <a:ext uri="{FF2B5EF4-FFF2-40B4-BE49-F238E27FC236}">
                  <a16:creationId xmlns:a16="http://schemas.microsoft.com/office/drawing/2014/main" id="{7738C468-1405-4ED9-8392-F93FA995EE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9525"/>
              <a:ext cx="1771650" cy="3198813"/>
            </a:xfrm>
            <a:custGeom>
              <a:avLst/>
              <a:gdLst>
                <a:gd name="T0" fmla="*/ 373 w 373"/>
                <a:gd name="T1" fmla="*/ 0 h 673"/>
                <a:gd name="T2" fmla="*/ 0 w 373"/>
                <a:gd name="T3" fmla="*/ 673 h 6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0" name="Freeform 24">
              <a:extLst>
                <a:ext uri="{FF2B5EF4-FFF2-40B4-BE49-F238E27FC236}">
                  <a16:creationId xmlns:a16="http://schemas.microsoft.com/office/drawing/2014/main" id="{F16402CF-F511-450A-8584-8C8A5B7E9D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6016625"/>
              <a:ext cx="214313" cy="827088"/>
            </a:xfrm>
            <a:custGeom>
              <a:avLst/>
              <a:gdLst>
                <a:gd name="T0" fmla="*/ 0 w 45"/>
                <a:gd name="T1" fmla="*/ 0 h 174"/>
                <a:gd name="T2" fmla="*/ 45 w 45"/>
                <a:gd name="T3" fmla="*/ 174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1" name="Freeform 25">
              <a:extLst>
                <a:ext uri="{FF2B5EF4-FFF2-40B4-BE49-F238E27FC236}">
                  <a16:creationId xmlns:a16="http://schemas.microsoft.com/office/drawing/2014/main" id="{85E5B49A-CFC2-4019-9BA6-528095F788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288" y="0"/>
              <a:ext cx="1562100" cy="2228850"/>
            </a:xfrm>
            <a:custGeom>
              <a:avLst/>
              <a:gdLst>
                <a:gd name="T0" fmla="*/ 329 w 329"/>
                <a:gd name="T1" fmla="*/ 0 h 469"/>
                <a:gd name="T2" fmla="*/ 0 w 329"/>
                <a:gd name="T3" fmla="*/ 469 h 4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pic>
        <p:nvPicPr>
          <p:cNvPr id="5" name="Picture 5" descr="A screenshot of a cell phone&#10;&#10;Description generated with very high confidence">
            <a:extLst>
              <a:ext uri="{FF2B5EF4-FFF2-40B4-BE49-F238E27FC236}">
                <a16:creationId xmlns:a16="http://schemas.microsoft.com/office/drawing/2014/main" id="{AFD533AD-7C3D-45E9-B750-BA31C15568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08811" y="1317054"/>
            <a:ext cx="6598024" cy="3585155"/>
          </a:xfrm>
          <a:prstGeom prst="rect">
            <a:avLst/>
          </a:prstGeom>
        </p:spPr>
      </p:pic>
      <p:sp>
        <p:nvSpPr>
          <p:cNvPr id="66" name="TextBox 65">
            <a:extLst>
              <a:ext uri="{FF2B5EF4-FFF2-40B4-BE49-F238E27FC236}">
                <a16:creationId xmlns:a16="http://schemas.microsoft.com/office/drawing/2014/main" id="{6F28A3A0-DADD-4BC6-AE43-B9D48AD1E3A0}"/>
              </a:ext>
            </a:extLst>
          </p:cNvPr>
          <p:cNvSpPr txBox="1"/>
          <p:nvPr/>
        </p:nvSpPr>
        <p:spPr>
          <a:xfrm>
            <a:off x="5454" y="511833"/>
            <a:ext cx="5700284" cy="535531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endParaRPr lang="en-US" dirty="0"/>
          </a:p>
          <a:p>
            <a:pPr algn="ctr"/>
            <a:r>
              <a:rPr lang="en-US" b="1"/>
              <a:t>Bitcom Protocols</a:t>
            </a:r>
          </a:p>
          <a:p>
            <a:endParaRPr lang="en-US" dirty="0">
              <a:ea typeface="+mn-lt"/>
              <a:cs typeface="+mn-lt"/>
            </a:endParaRPr>
          </a:p>
          <a:p>
            <a:endParaRPr lang="en-US" dirty="0">
              <a:ea typeface="+mn-lt"/>
              <a:cs typeface="+mn-lt"/>
            </a:endParaRPr>
          </a:p>
          <a:p>
            <a:pPr marL="285750" indent="-285750">
              <a:buFont typeface="Arial,Sans-Serif"/>
              <a:buChar char="•"/>
            </a:pPr>
            <a:r>
              <a:rPr lang="en-US">
                <a:ea typeface="+mn-lt"/>
                <a:cs typeface="+mn-lt"/>
              </a:rPr>
              <a:t>Bitcoin Concatenated Storage (aka "Bcat")</a:t>
            </a:r>
            <a:br>
              <a:rPr lang="en-US" dirty="0">
                <a:ea typeface="+mn-lt"/>
                <a:cs typeface="+mn-lt"/>
              </a:rPr>
            </a:br>
            <a:br>
              <a:rPr lang="en-US" dirty="0">
                <a:ea typeface="+mn-lt"/>
                <a:cs typeface="+mn-lt"/>
              </a:rPr>
            </a:br>
            <a:r>
              <a:rPr lang="en-US">
                <a:ea typeface="+mn-lt"/>
                <a:cs typeface="+mn-lt"/>
              </a:rPr>
              <a:t>Master transaction</a:t>
            </a:r>
            <a:br>
              <a:rPr lang="en-US" dirty="0">
                <a:ea typeface="+mn-lt"/>
                <a:cs typeface="+mn-lt"/>
              </a:rPr>
            </a:br>
            <a:r>
              <a:rPr lang="en-US">
                <a:ea typeface="+mn-lt"/>
                <a:cs typeface="+mn-lt"/>
              </a:rPr>
              <a:t>15DHFxWZJT58f9nhyGnsRBqrgwK4W6h4Up</a:t>
            </a:r>
            <a:br>
              <a:rPr lang="en-US" dirty="0">
                <a:ea typeface="+mn-lt"/>
                <a:cs typeface="+mn-lt"/>
              </a:rPr>
            </a:br>
            <a:br>
              <a:rPr lang="en-US" dirty="0">
                <a:ea typeface="+mn-lt"/>
                <a:cs typeface="+mn-lt"/>
              </a:rPr>
            </a:br>
            <a:r>
              <a:rPr lang="en-US">
                <a:ea typeface="+mn-lt"/>
                <a:cs typeface="+mn-lt"/>
              </a:rPr>
              <a:t>File part transactions</a:t>
            </a:r>
            <a:br>
              <a:rPr lang="en-US" dirty="0">
                <a:ea typeface="+mn-lt"/>
                <a:cs typeface="+mn-lt"/>
              </a:rPr>
            </a:br>
            <a:r>
              <a:rPr lang="en-US">
                <a:ea typeface="+mn-lt"/>
                <a:cs typeface="+mn-lt"/>
              </a:rPr>
              <a:t>1ChDHzdd1H4wSjgGMHyndZm6qxEDGjqpJL</a:t>
            </a:r>
            <a:endParaRPr lang="en-US" dirty="0">
              <a:ea typeface="+mn-lt"/>
              <a:cs typeface="+mn-lt"/>
            </a:endParaRPr>
          </a:p>
          <a:p>
            <a:pPr marL="285750" indent="-285750">
              <a:buFont typeface="Arial,Sans-Serif"/>
              <a:buChar char="•"/>
            </a:pPr>
            <a:endParaRPr lang="en-US" dirty="0">
              <a:ea typeface="+mn-lt"/>
              <a:cs typeface="+mn-lt"/>
            </a:endParaRPr>
          </a:p>
          <a:p>
            <a:pPr marL="742950" lvl="1" indent="-285750">
              <a:buFont typeface="Arial,Sans-Serif"/>
              <a:buChar char="•"/>
            </a:pPr>
            <a:r>
              <a:rPr lang="en-US">
                <a:ea typeface="+mn-lt"/>
                <a:cs typeface="+mn-lt"/>
              </a:rPr>
              <a:t>Spec:</a:t>
            </a:r>
            <a:br>
              <a:rPr lang="en-US" dirty="0">
                <a:ea typeface="+mn-lt"/>
                <a:cs typeface="+mn-lt"/>
              </a:rPr>
            </a:br>
            <a:r>
              <a:rPr lang="en-US" dirty="0">
                <a:ea typeface="+mn-lt"/>
                <a:cs typeface="+mn-lt"/>
                <a:hlinkClick r:id="rId3"/>
              </a:rPr>
              <a:t>bcat.bico.media</a:t>
            </a:r>
            <a:endParaRPr lang="en-US" dirty="0">
              <a:ea typeface="+mn-lt"/>
              <a:cs typeface="+mn-lt"/>
            </a:endParaRPr>
          </a:p>
          <a:p>
            <a:pPr marL="285750" indent="-285750">
              <a:buFont typeface="Arial,Sans-Serif"/>
              <a:buChar char="•"/>
            </a:pPr>
            <a:endParaRPr lang="en-US" dirty="0">
              <a:ea typeface="+mn-lt"/>
              <a:cs typeface="+mn-lt"/>
            </a:endParaRPr>
          </a:p>
          <a:p>
            <a:pPr marL="285750" indent="-285750">
              <a:buFont typeface="Arial,Sans-Serif"/>
              <a:buChar char="•"/>
            </a:pPr>
            <a:r>
              <a:rPr lang="en-US">
                <a:ea typeface="+mn-lt"/>
                <a:cs typeface="+mn-lt"/>
              </a:rPr>
              <a:t>Derek's On-chain Vlog, Ep. 2</a:t>
            </a:r>
            <a:br>
              <a:rPr lang="en-US" dirty="0">
                <a:ea typeface="+mn-lt"/>
                <a:cs typeface="+mn-lt"/>
              </a:rPr>
            </a:br>
            <a:br>
              <a:rPr lang="en-US" dirty="0">
                <a:ea typeface="+mn-lt"/>
                <a:cs typeface="+mn-lt"/>
              </a:rPr>
            </a:br>
            <a:r>
              <a:rPr lang="en-US" dirty="0">
                <a:ea typeface="+mn-lt"/>
                <a:cs typeface="+mn-lt"/>
                <a:hlinkClick r:id="rId4"/>
              </a:rPr>
              <a:t>https://bico.media/cfb6c44fac240db9db03a0174b651efce26b13b40ae9138dc0320e7ed59e27f7</a:t>
            </a:r>
            <a:endParaRPr lang="en-US" dirty="0"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4609126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784B4F-0927-4A2A-B2A5-CCF3C0D0F6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cs typeface="Calibri Light"/>
              </a:rPr>
              <a:t>Electonic</a:t>
            </a:r>
            <a:br>
              <a:rPr lang="en-US" dirty="0">
                <a:cs typeface="Calibri Light"/>
              </a:rPr>
            </a:br>
            <a:r>
              <a:rPr lang="en-US">
                <a:cs typeface="Calibri Light"/>
              </a:rPr>
              <a:t>Data Interchange</a:t>
            </a:r>
            <a:endParaRPr lang="en-US"/>
          </a:p>
        </p:txBody>
      </p:sp>
      <p:pic>
        <p:nvPicPr>
          <p:cNvPr id="5" name="Picture 5" descr="A close up of a map&#10;&#10;Description generated with high confidence">
            <a:extLst>
              <a:ext uri="{FF2B5EF4-FFF2-40B4-BE49-F238E27FC236}">
                <a16:creationId xmlns:a16="http://schemas.microsoft.com/office/drawing/2014/main" id="{E7893EEF-5AEF-4B20-9193-EDE9250A51E8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5116064" y="258902"/>
            <a:ext cx="6279219" cy="3652650"/>
          </a:xfrm>
          <a:prstGeom prst="rect">
            <a:avLst/>
          </a:prstGeo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7715BF1-2106-4773-B4FF-8C4D66B1C55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118447" y="3950353"/>
            <a:ext cx="6272022" cy="2383586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en-US"/>
              <a:t>ASC X12 business-to-business transactions</a:t>
            </a:r>
          </a:p>
          <a:p>
            <a:r>
              <a:rPr lang="en-US"/>
              <a:t>GS1 int'l supply chain transactions</a:t>
            </a:r>
          </a:p>
          <a:p>
            <a:pPr>
              <a:buFont typeface="Wingdings"/>
              <a:buChar char="§"/>
            </a:pPr>
            <a:r>
              <a:rPr lang="en-US"/>
              <a:t>HIPAA, HL7 &amp; FHIR health record transactions</a:t>
            </a:r>
          </a:p>
          <a:p>
            <a:pPr>
              <a:buFont typeface="Wingdings"/>
              <a:buChar char="§"/>
            </a:pPr>
            <a:r>
              <a:rPr lang="en-US"/>
              <a:t>Bitcoin, the ultimate Value-Added Network (VAN), can connect PeopleSoft, SAP, Dynamics, and more via a common interface and data interaction layer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57985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7774D5-B5FC-45FC-BC7B-E9AED71056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cs typeface="Calibri Light"/>
              </a:rPr>
              <a:t>EDI ➡ BDI</a:t>
            </a:r>
            <a:br>
              <a:rPr lang="en-US" dirty="0">
                <a:cs typeface="Calibri Light"/>
              </a:rPr>
            </a:b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1B3DA65-1AFD-4DE7-B305-639B21AA6BB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vert="horz" lIns="91440" tIns="0" rIns="91440" bIns="45720" rtlCol="0" anchor="t">
            <a:normAutofit/>
          </a:bodyPr>
          <a:lstStyle/>
          <a:p>
            <a:r>
              <a:rPr lang="en-US"/>
              <a:t>Electronic Data Interchange</a:t>
            </a:r>
          </a:p>
          <a:p>
            <a:r>
              <a:rPr lang="en-US"/>
              <a:t>becomes</a:t>
            </a:r>
            <a:endParaRPr lang="en-US" dirty="0"/>
          </a:p>
          <a:p>
            <a:r>
              <a:rPr lang="en-US"/>
              <a:t>Bitcoin Data Interchange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1180026"/>
      </p:ext>
    </p:extLst>
  </p:cSld>
  <p:clrMapOvr>
    <a:masterClrMapping/>
  </p:clrMapOvr>
</p:sld>
</file>

<file path=ppt/theme/theme1.xml><?xml version="1.0" encoding="utf-8"?>
<a:theme xmlns:a="http://schemas.openxmlformats.org/drawingml/2006/main" name="Atlas">
  <a:themeElements>
    <a:clrScheme name="Atlas">
      <a:dk1>
        <a:sysClr val="windowText" lastClr="000000"/>
      </a:dk1>
      <a:lt1>
        <a:sysClr val="window" lastClr="FFFFFF"/>
      </a:lt1>
      <a:dk2>
        <a:srgbClr val="454545"/>
      </a:dk2>
      <a:lt2>
        <a:srgbClr val="E0E0E0"/>
      </a:lt2>
      <a:accent1>
        <a:srgbClr val="F81B02"/>
      </a:accent1>
      <a:accent2>
        <a:srgbClr val="FC7715"/>
      </a:accent2>
      <a:accent3>
        <a:srgbClr val="AFBF41"/>
      </a:accent3>
      <a:accent4>
        <a:srgbClr val="50C49F"/>
      </a:accent4>
      <a:accent5>
        <a:srgbClr val="3B95C4"/>
      </a:accent5>
      <a:accent6>
        <a:srgbClr val="B560D4"/>
      </a:accent6>
      <a:hlink>
        <a:srgbClr val="FC5A1A"/>
      </a:hlink>
      <a:folHlink>
        <a:srgbClr val="B49E74"/>
      </a:folHlink>
    </a:clrScheme>
    <a:fontScheme name="Atlas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tlas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alpha val="60000"/>
                <a:satMod val="109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4000"/>
                <a:satMod val="130000"/>
                <a:lumMod val="92000"/>
              </a:schemeClr>
            </a:gs>
            <a:gs pos="100000">
              <a:schemeClr val="phClr">
                <a:shade val="76000"/>
                <a:satMod val="130000"/>
                <a:lumMod val="8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0000"/>
            </a:schemeClr>
          </a:solidFill>
          <a:prstDash val="solid"/>
        </a:ln>
        <a:ln w="15875" cap="flat" cmpd="sng" algn="ctr">
          <a:solidFill>
            <a:schemeClr val="phClr">
              <a:shade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0" h="0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10000">
              <a:schemeClr val="phClr">
                <a:tint val="94000"/>
                <a:lumMod val="116000"/>
              </a:schemeClr>
            </a:gs>
            <a:gs pos="100000">
              <a:schemeClr val="phClr">
                <a:tint val="98000"/>
                <a:shade val="86000"/>
                <a:satMod val="90000"/>
                <a:lumMod val="88000"/>
              </a:schemeClr>
            </a:gs>
          </a:gsLst>
          <a:path path="circle">
            <a:fillToRect l="50000" t="15000" r="50000" b="169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tlas" id="{5156B0E4-0EB1-49FE-A26B-15F6F698AEC6}" vid="{508F7963-D0B5-43F7-BB2C-FCE3009C08EC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1" width="350" row="0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3903D799-C34E-4F42-A20D-5F3CA9FEB725}">
  <we:reference id="c95aed37-300e-411a-8624-5b315f618614" version="1.0.0.0" store="developer" storeType="uploadfiledevcatalog"/>
  <we:alternateReferences/>
  <we:properties>
    <we:property name="privateKey" value="&quot;L1rdszRDNwvktz97Gf486q1k1XmABbPaxFZvXwyrM2uowofErcZ7&quot;"/>
  </we:properties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>Atlas</Template>
  <TotalTime>8078</TotalTime>
  <Words>74</Words>
  <Application>Microsoft Office PowerPoint</Application>
  <PresentationFormat>Widescreen</PresentationFormat>
  <Paragraphs>18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Atlas</vt:lpstr>
      <vt:lpstr>A single global public-utility blockchain &amp; cryptosystem</vt:lpstr>
      <vt:lpstr>Outline</vt:lpstr>
      <vt:lpstr>Payments are hard!</vt:lpstr>
      <vt:lpstr>PowerPoint Presentation</vt:lpstr>
      <vt:lpstr>PowerPoint Presentation</vt:lpstr>
      <vt:lpstr>PowerPoint Presentation</vt:lpstr>
      <vt:lpstr>PowerPoint Presentation</vt:lpstr>
      <vt:lpstr>Electonic Data Interchange</vt:lpstr>
      <vt:lpstr>EDI ➡ BDI </vt:lpstr>
      <vt:lpstr>Payments get easier!</vt:lpstr>
      <vt:lpstr>Paymail introduced!</vt:lpstr>
      <vt:lpstr>Paymail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single global public-utility cryptosystem</dc:title>
  <dc:creator>Derek Moore</dc:creator>
  <cp:lastModifiedBy>Derek Moore</cp:lastModifiedBy>
  <cp:revision>656</cp:revision>
  <dcterms:created xsi:type="dcterms:W3CDTF">2019-06-15T02:25:43Z</dcterms:created>
  <dcterms:modified xsi:type="dcterms:W3CDTF">2019-06-21T00:26:52Z</dcterms:modified>
</cp:coreProperties>
</file>