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619B3D-6393-4871-9DBF-D0362FFD7646}" v="1" dt="2019-05-05T23:40:02.093"/>
    <p1510:client id="{53FD3D5C-B894-4C23-8248-63239DC4B4A3}" v="169" dt="2019-05-06T00:17:46.453"/>
    <p1510:client id="{E0BD5E9F-D116-4CB7-913F-A6E2835973A0}" v="2" dt="2019-05-05T22:31:11.2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rek Moore" userId="871daa04f04ba2a4" providerId="Windows Live" clId="Web-{DD4B3DED-B49F-4253-AD3D-045144F4FE35}"/>
    <pc:docChg chg="addSld modSld">
      <pc:chgData name="Derek Moore" userId="871daa04f04ba2a4" providerId="Windows Live" clId="Web-{DD4B3DED-B49F-4253-AD3D-045144F4FE35}" dt="2019-05-05T23:27:38.760" v="63"/>
      <pc:docMkLst>
        <pc:docMk/>
      </pc:docMkLst>
      <pc:sldChg chg="addSp delSp modSp new mod setBg">
        <pc:chgData name="Derek Moore" userId="871daa04f04ba2a4" providerId="Windows Live" clId="Web-{DD4B3DED-B49F-4253-AD3D-045144F4FE35}" dt="2019-05-05T23:27:07.588" v="61" actId="20577"/>
        <pc:sldMkLst>
          <pc:docMk/>
          <pc:sldMk cId="2264143797" sldId="261"/>
        </pc:sldMkLst>
        <pc:spChg chg="mod ord">
          <ac:chgData name="Derek Moore" userId="871daa04f04ba2a4" providerId="Windows Live" clId="Web-{DD4B3DED-B49F-4253-AD3D-045144F4FE35}" dt="2019-05-05T23:27:07.588" v="61" actId="20577"/>
          <ac:spMkLst>
            <pc:docMk/>
            <pc:sldMk cId="2264143797" sldId="261"/>
            <ac:spMk id="2" creationId="{323BDDCF-503C-4CC4-871D-C033E5A9FE2C}"/>
          </ac:spMkLst>
        </pc:spChg>
        <pc:spChg chg="del">
          <ac:chgData name="Derek Moore" userId="871daa04f04ba2a4" providerId="Windows Live" clId="Web-{DD4B3DED-B49F-4253-AD3D-045144F4FE35}" dt="2019-05-05T23:25:07.385" v="1"/>
          <ac:spMkLst>
            <pc:docMk/>
            <pc:sldMk cId="2264143797" sldId="261"/>
            <ac:spMk id="3" creationId="{7F82AAE3-A8AC-4302-BF6F-1080DCE6F9E9}"/>
          </ac:spMkLst>
        </pc:spChg>
        <pc:spChg chg="add del">
          <ac:chgData name="Derek Moore" userId="871daa04f04ba2a4" providerId="Windows Live" clId="Web-{DD4B3DED-B49F-4253-AD3D-045144F4FE35}" dt="2019-05-05T23:26:42.307" v="52"/>
          <ac:spMkLst>
            <pc:docMk/>
            <pc:sldMk cId="2264143797" sldId="261"/>
            <ac:spMk id="4" creationId="{FCF1620B-0B02-492E-86BC-D4F55F3A03A7}"/>
          </ac:spMkLst>
        </pc:spChg>
        <pc:spChg chg="add">
          <ac:chgData name="Derek Moore" userId="871daa04f04ba2a4" providerId="Windows Live" clId="Web-{DD4B3DED-B49F-4253-AD3D-045144F4FE35}" dt="2019-05-05T23:26:42.307" v="52"/>
          <ac:spMkLst>
            <pc:docMk/>
            <pc:sldMk cId="2264143797" sldId="261"/>
            <ac:spMk id="7" creationId="{94C3F6B3-69A5-4B7A-A963-2E854017761C}"/>
          </ac:spMkLst>
        </pc:spChg>
        <pc:spChg chg="add del">
          <ac:chgData name="Derek Moore" userId="871daa04f04ba2a4" providerId="Windows Live" clId="Web-{DD4B3DED-B49F-4253-AD3D-045144F4FE35}" dt="2019-05-05T23:26:42.260" v="51"/>
          <ac:spMkLst>
            <pc:docMk/>
            <pc:sldMk cId="2264143797" sldId="261"/>
            <ac:spMk id="10" creationId="{732BBDD8-8D49-4D88-8935-FBC3DCA33363}"/>
          </ac:spMkLst>
        </pc:spChg>
        <pc:picChg chg="add mod">
          <ac:chgData name="Derek Moore" userId="871daa04f04ba2a4" providerId="Windows Live" clId="Web-{DD4B3DED-B49F-4253-AD3D-045144F4FE35}" dt="2019-05-05T23:26:42.307" v="52"/>
          <ac:picMkLst>
            <pc:docMk/>
            <pc:sldMk cId="2264143797" sldId="261"/>
            <ac:picMk id="5" creationId="{9DB4BCD5-1396-46B6-A094-6CAAECB5B3ED}"/>
          </ac:picMkLst>
        </pc:picChg>
      </pc:sldChg>
      <pc:sldChg chg="add replId">
        <pc:chgData name="Derek Moore" userId="871daa04f04ba2a4" providerId="Windows Live" clId="Web-{DD4B3DED-B49F-4253-AD3D-045144F4FE35}" dt="2019-05-05T23:27:38.760" v="63"/>
        <pc:sldMkLst>
          <pc:docMk/>
          <pc:sldMk cId="353760845" sldId="262"/>
        </pc:sldMkLst>
      </pc:sldChg>
    </pc:docChg>
  </pc:docChgLst>
  <pc:docChgLst>
    <pc:chgData name="Derek Moore" userId="871daa04f04ba2a4" providerId="Windows Live" clId="Web-{29619B3D-6393-4871-9DBF-D0362FFD7646}"/>
    <pc:docChg chg="addSld modSld">
      <pc:chgData name="Derek Moore" userId="871daa04f04ba2a4" providerId="Windows Live" clId="Web-{29619B3D-6393-4871-9DBF-D0362FFD7646}" dt="2019-05-05T23:58:48.629" v="96" actId="20577"/>
      <pc:docMkLst>
        <pc:docMk/>
      </pc:docMkLst>
      <pc:sldChg chg="modSp">
        <pc:chgData name="Derek Moore" userId="871daa04f04ba2a4" providerId="Windows Live" clId="Web-{29619B3D-6393-4871-9DBF-D0362FFD7646}" dt="2019-05-05T23:56:33.019" v="11" actId="20577"/>
        <pc:sldMkLst>
          <pc:docMk/>
          <pc:sldMk cId="2264143797" sldId="261"/>
        </pc:sldMkLst>
        <pc:spChg chg="mod">
          <ac:chgData name="Derek Moore" userId="871daa04f04ba2a4" providerId="Windows Live" clId="Web-{29619B3D-6393-4871-9DBF-D0362FFD7646}" dt="2019-05-05T23:56:33.019" v="11" actId="20577"/>
          <ac:spMkLst>
            <pc:docMk/>
            <pc:sldMk cId="2264143797" sldId="261"/>
            <ac:spMk id="2" creationId="{323BDDCF-503C-4CC4-871D-C033E5A9FE2C}"/>
          </ac:spMkLst>
        </pc:spChg>
      </pc:sldChg>
      <pc:sldChg chg="addSp delSp modSp">
        <pc:chgData name="Derek Moore" userId="871daa04f04ba2a4" providerId="Windows Live" clId="Web-{29619B3D-6393-4871-9DBF-D0362FFD7646}" dt="2019-05-05T23:56:37.159" v="25" actId="20577"/>
        <pc:sldMkLst>
          <pc:docMk/>
          <pc:sldMk cId="353760845" sldId="262"/>
        </pc:sldMkLst>
        <pc:spChg chg="mod">
          <ac:chgData name="Derek Moore" userId="871daa04f04ba2a4" providerId="Windows Live" clId="Web-{29619B3D-6393-4871-9DBF-D0362FFD7646}" dt="2019-05-05T23:56:37.159" v="25" actId="20577"/>
          <ac:spMkLst>
            <pc:docMk/>
            <pc:sldMk cId="353760845" sldId="262"/>
            <ac:spMk id="2" creationId="{323BDDCF-503C-4CC4-871D-C033E5A9FE2C}"/>
          </ac:spMkLst>
        </pc:spChg>
        <pc:spChg chg="del">
          <ac:chgData name="Derek Moore" userId="871daa04f04ba2a4" providerId="Windows Live" clId="Web-{29619B3D-6393-4871-9DBF-D0362FFD7646}" dt="2019-05-05T23:39:24.858" v="1"/>
          <ac:spMkLst>
            <pc:docMk/>
            <pc:sldMk cId="353760845" sldId="262"/>
            <ac:spMk id="7" creationId="{94C3F6B3-69A5-4B7A-A963-2E854017761C}"/>
          </ac:spMkLst>
        </pc:spChg>
        <pc:spChg chg="add">
          <ac:chgData name="Derek Moore" userId="871daa04f04ba2a4" providerId="Windows Live" clId="Web-{29619B3D-6393-4871-9DBF-D0362FFD7646}" dt="2019-05-05T23:39:24.858" v="1"/>
          <ac:spMkLst>
            <pc:docMk/>
            <pc:sldMk cId="353760845" sldId="262"/>
            <ac:spMk id="12" creationId="{94C3F6B3-69A5-4B7A-A963-2E854017761C}"/>
          </ac:spMkLst>
        </pc:spChg>
        <pc:picChg chg="mod">
          <ac:chgData name="Derek Moore" userId="871daa04f04ba2a4" providerId="Windows Live" clId="Web-{29619B3D-6393-4871-9DBF-D0362FFD7646}" dt="2019-05-05T23:43:06.734" v="4"/>
          <ac:picMkLst>
            <pc:docMk/>
            <pc:sldMk cId="353760845" sldId="262"/>
            <ac:picMk id="5" creationId="{9DB4BCD5-1396-46B6-A094-6CAAECB5B3ED}"/>
          </ac:picMkLst>
        </pc:picChg>
      </pc:sldChg>
      <pc:sldChg chg="addSp delSp modSp add replId">
        <pc:chgData name="Derek Moore" userId="871daa04f04ba2a4" providerId="Windows Live" clId="Web-{29619B3D-6393-4871-9DBF-D0362FFD7646}" dt="2019-05-05T23:57:40.160" v="80" actId="20577"/>
        <pc:sldMkLst>
          <pc:docMk/>
          <pc:sldMk cId="468913649" sldId="263"/>
        </pc:sldMkLst>
        <pc:spChg chg="mod">
          <ac:chgData name="Derek Moore" userId="871daa04f04ba2a4" providerId="Windows Live" clId="Web-{29619B3D-6393-4871-9DBF-D0362FFD7646}" dt="2019-05-05T23:57:40.160" v="80" actId="20577"/>
          <ac:spMkLst>
            <pc:docMk/>
            <pc:sldMk cId="468913649" sldId="263"/>
            <ac:spMk id="2" creationId="{323BDDCF-503C-4CC4-871D-C033E5A9FE2C}"/>
          </ac:spMkLst>
        </pc:spChg>
        <pc:spChg chg="del">
          <ac:chgData name="Derek Moore" userId="871daa04f04ba2a4" providerId="Windows Live" clId="Web-{29619B3D-6393-4871-9DBF-D0362FFD7646}" dt="2019-05-05T23:47:33.876" v="7"/>
          <ac:spMkLst>
            <pc:docMk/>
            <pc:sldMk cId="468913649" sldId="263"/>
            <ac:spMk id="12" creationId="{94C3F6B3-69A5-4B7A-A963-2E854017761C}"/>
          </ac:spMkLst>
        </pc:spChg>
        <pc:spChg chg="add">
          <ac:chgData name="Derek Moore" userId="871daa04f04ba2a4" providerId="Windows Live" clId="Web-{29619B3D-6393-4871-9DBF-D0362FFD7646}" dt="2019-05-05T23:47:33.876" v="7"/>
          <ac:spMkLst>
            <pc:docMk/>
            <pc:sldMk cId="468913649" sldId="263"/>
            <ac:spMk id="17" creationId="{94C3F6B3-69A5-4B7A-A963-2E854017761C}"/>
          </ac:spMkLst>
        </pc:spChg>
        <pc:picChg chg="mod">
          <ac:chgData name="Derek Moore" userId="871daa04f04ba2a4" providerId="Windows Live" clId="Web-{29619B3D-6393-4871-9DBF-D0362FFD7646}" dt="2019-05-05T23:47:33.876" v="7"/>
          <ac:picMkLst>
            <pc:docMk/>
            <pc:sldMk cId="468913649" sldId="263"/>
            <ac:picMk id="5" creationId="{9DB4BCD5-1396-46B6-A094-6CAAECB5B3ED}"/>
          </ac:picMkLst>
        </pc:picChg>
      </pc:sldChg>
      <pc:sldChg chg="addSp delSp modSp add replId">
        <pc:chgData name="Derek Moore" userId="871daa04f04ba2a4" providerId="Windows Live" clId="Web-{29619B3D-6393-4871-9DBF-D0362FFD7646}" dt="2019-05-05T23:58:48.629" v="95" actId="20577"/>
        <pc:sldMkLst>
          <pc:docMk/>
          <pc:sldMk cId="840992169" sldId="264"/>
        </pc:sldMkLst>
        <pc:spChg chg="mod">
          <ac:chgData name="Derek Moore" userId="871daa04f04ba2a4" providerId="Windows Live" clId="Web-{29619B3D-6393-4871-9DBF-D0362FFD7646}" dt="2019-05-05T23:58:48.629" v="95" actId="20577"/>
          <ac:spMkLst>
            <pc:docMk/>
            <pc:sldMk cId="840992169" sldId="264"/>
            <ac:spMk id="2" creationId="{323BDDCF-503C-4CC4-871D-C033E5A9FE2C}"/>
          </ac:spMkLst>
        </pc:spChg>
        <pc:spChg chg="del">
          <ac:chgData name="Derek Moore" userId="871daa04f04ba2a4" providerId="Windows Live" clId="Web-{29619B3D-6393-4871-9DBF-D0362FFD7646}" dt="2019-05-05T23:55:36.628" v="10"/>
          <ac:spMkLst>
            <pc:docMk/>
            <pc:sldMk cId="840992169" sldId="264"/>
            <ac:spMk id="17" creationId="{94C3F6B3-69A5-4B7A-A963-2E854017761C}"/>
          </ac:spMkLst>
        </pc:spChg>
        <pc:spChg chg="add">
          <ac:chgData name="Derek Moore" userId="871daa04f04ba2a4" providerId="Windows Live" clId="Web-{29619B3D-6393-4871-9DBF-D0362FFD7646}" dt="2019-05-05T23:55:36.628" v="10"/>
          <ac:spMkLst>
            <pc:docMk/>
            <pc:sldMk cId="840992169" sldId="264"/>
            <ac:spMk id="22" creationId="{94C3F6B3-69A5-4B7A-A963-2E854017761C}"/>
          </ac:spMkLst>
        </pc:spChg>
        <pc:picChg chg="mod">
          <ac:chgData name="Derek Moore" userId="871daa04f04ba2a4" providerId="Windows Live" clId="Web-{29619B3D-6393-4871-9DBF-D0362FFD7646}" dt="2019-05-05T23:55:36.628" v="10"/>
          <ac:picMkLst>
            <pc:docMk/>
            <pc:sldMk cId="840992169" sldId="264"/>
            <ac:picMk id="5" creationId="{9DB4BCD5-1396-46B6-A094-6CAAECB5B3ED}"/>
          </ac:picMkLst>
        </pc:picChg>
      </pc:sldChg>
    </pc:docChg>
  </pc:docChgLst>
  <pc:docChgLst>
    <pc:chgData name="Derek Moore" userId="871daa04f04ba2a4" providerId="Windows Live" clId="Web-{53FD3D5C-B894-4C23-8248-63239DC4B4A3}"/>
    <pc:docChg chg="modSld">
      <pc:chgData name="Derek Moore" userId="871daa04f04ba2a4" providerId="Windows Live" clId="Web-{53FD3D5C-B894-4C23-8248-63239DC4B4A3}" dt="2019-05-06T00:17:48.797" v="349" actId="20577"/>
      <pc:docMkLst>
        <pc:docMk/>
      </pc:docMkLst>
      <pc:sldChg chg="modSp">
        <pc:chgData name="Derek Moore" userId="871daa04f04ba2a4" providerId="Windows Live" clId="Web-{53FD3D5C-B894-4C23-8248-63239DC4B4A3}" dt="2019-05-06T00:05:39.743" v="94" actId="20577"/>
        <pc:sldMkLst>
          <pc:docMk/>
          <pc:sldMk cId="109857222" sldId="256"/>
        </pc:sldMkLst>
        <pc:spChg chg="mod">
          <ac:chgData name="Derek Moore" userId="871daa04f04ba2a4" providerId="Windows Live" clId="Web-{53FD3D5C-B894-4C23-8248-63239DC4B4A3}" dt="2019-05-06T00:05:39.743" v="9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rek Moore" userId="871daa04f04ba2a4" providerId="Windows Live" clId="Web-{53FD3D5C-B894-4C23-8248-63239DC4B4A3}" dt="2019-05-06T00:03:59.697" v="4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Derek Moore" userId="871daa04f04ba2a4" providerId="Windows Live" clId="Web-{53FD3D5C-B894-4C23-8248-63239DC4B4A3}" dt="2019-05-06T00:06:07.727" v="126" actId="20577"/>
        <pc:sldMkLst>
          <pc:docMk/>
          <pc:sldMk cId="2264143797" sldId="261"/>
        </pc:sldMkLst>
        <pc:spChg chg="mod">
          <ac:chgData name="Derek Moore" userId="871daa04f04ba2a4" providerId="Windows Live" clId="Web-{53FD3D5C-B894-4C23-8248-63239DC4B4A3}" dt="2019-05-06T00:06:07.727" v="126" actId="20577"/>
          <ac:spMkLst>
            <pc:docMk/>
            <pc:sldMk cId="2264143797" sldId="261"/>
            <ac:spMk id="2" creationId="{323BDDCF-503C-4CC4-871D-C033E5A9FE2C}"/>
          </ac:spMkLst>
        </pc:spChg>
      </pc:sldChg>
      <pc:sldChg chg="modSp">
        <pc:chgData name="Derek Moore" userId="871daa04f04ba2a4" providerId="Windows Live" clId="Web-{53FD3D5C-B894-4C23-8248-63239DC4B4A3}" dt="2019-05-06T00:06:23.743" v="181" actId="20577"/>
        <pc:sldMkLst>
          <pc:docMk/>
          <pc:sldMk cId="353760845" sldId="262"/>
        </pc:sldMkLst>
        <pc:spChg chg="mod">
          <ac:chgData name="Derek Moore" userId="871daa04f04ba2a4" providerId="Windows Live" clId="Web-{53FD3D5C-B894-4C23-8248-63239DC4B4A3}" dt="2019-05-06T00:06:23.743" v="181" actId="20577"/>
          <ac:spMkLst>
            <pc:docMk/>
            <pc:sldMk cId="353760845" sldId="262"/>
            <ac:spMk id="2" creationId="{323BDDCF-503C-4CC4-871D-C033E5A9FE2C}"/>
          </ac:spMkLst>
        </pc:spChg>
      </pc:sldChg>
      <pc:sldChg chg="modSp">
        <pc:chgData name="Derek Moore" userId="871daa04f04ba2a4" providerId="Windows Live" clId="Web-{53FD3D5C-B894-4C23-8248-63239DC4B4A3}" dt="2019-05-06T00:17:46.453" v="347" actId="20577"/>
        <pc:sldMkLst>
          <pc:docMk/>
          <pc:sldMk cId="468913649" sldId="263"/>
        </pc:sldMkLst>
        <pc:spChg chg="mod">
          <ac:chgData name="Derek Moore" userId="871daa04f04ba2a4" providerId="Windows Live" clId="Web-{53FD3D5C-B894-4C23-8248-63239DC4B4A3}" dt="2019-05-06T00:17:46.453" v="347" actId="20577"/>
          <ac:spMkLst>
            <pc:docMk/>
            <pc:sldMk cId="468913649" sldId="263"/>
            <ac:spMk id="2" creationId="{323BDDCF-503C-4CC4-871D-C033E5A9FE2C}"/>
          </ac:spMkLst>
        </pc:spChg>
      </pc:sldChg>
      <pc:sldChg chg="modSp">
        <pc:chgData name="Derek Moore" userId="871daa04f04ba2a4" providerId="Windows Live" clId="Web-{53FD3D5C-B894-4C23-8248-63239DC4B4A3}" dt="2019-05-06T00:12:25.863" v="333" actId="20577"/>
        <pc:sldMkLst>
          <pc:docMk/>
          <pc:sldMk cId="840992169" sldId="264"/>
        </pc:sldMkLst>
        <pc:spChg chg="mod">
          <ac:chgData name="Derek Moore" userId="871daa04f04ba2a4" providerId="Windows Live" clId="Web-{53FD3D5C-B894-4C23-8248-63239DC4B4A3}" dt="2019-05-06T00:12:25.863" v="333" actId="20577"/>
          <ac:spMkLst>
            <pc:docMk/>
            <pc:sldMk cId="840992169" sldId="264"/>
            <ac:spMk id="2" creationId="{323BDDCF-503C-4CC4-871D-C033E5A9FE2C}"/>
          </ac:spMkLst>
        </pc:spChg>
      </pc:sldChg>
    </pc:docChg>
  </pc:docChgLst>
  <pc:docChgLst>
    <pc:chgData name="Derek Moore" userId="871daa04f04ba2a4" providerId="Windows Live" clId="Web-{E0BD5E9F-D116-4CB7-913F-A6E2835973A0}"/>
    <pc:docChg chg="addSld delSld modSld">
      <pc:chgData name="Derek Moore" userId="871daa04f04ba2a4" providerId="Windows Live" clId="Web-{E0BD5E9F-D116-4CB7-913F-A6E2835973A0}" dt="2019-05-05T23:07:45.875" v="2490" actId="20577"/>
      <pc:docMkLst>
        <pc:docMk/>
      </pc:docMkLst>
      <pc:sldChg chg="modSp">
        <pc:chgData name="Derek Moore" userId="871daa04f04ba2a4" providerId="Windows Live" clId="Web-{E0BD5E9F-D116-4CB7-913F-A6E2835973A0}" dt="2019-05-05T22:12:00.574" v="205" actId="20577"/>
        <pc:sldMkLst>
          <pc:docMk/>
          <pc:sldMk cId="109857222" sldId="256"/>
        </pc:sldMkLst>
        <pc:spChg chg="mod">
          <ac:chgData name="Derek Moore" userId="871daa04f04ba2a4" providerId="Windows Live" clId="Web-{E0BD5E9F-D116-4CB7-913F-A6E2835973A0}" dt="2019-05-05T22:06:50.884" v="9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rek Moore" userId="871daa04f04ba2a4" providerId="Windows Live" clId="Web-{E0BD5E9F-D116-4CB7-913F-A6E2835973A0}" dt="2019-05-05T22:12:00.574" v="20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Derek Moore" userId="871daa04f04ba2a4" providerId="Windows Live" clId="Web-{E0BD5E9F-D116-4CB7-913F-A6E2835973A0}" dt="2019-05-05T22:37:19.130" v="1262" actId="20577"/>
        <pc:sldMkLst>
          <pc:docMk/>
          <pc:sldMk cId="1814916740" sldId="257"/>
        </pc:sldMkLst>
        <pc:spChg chg="mod">
          <ac:chgData name="Derek Moore" userId="871daa04f04ba2a4" providerId="Windows Live" clId="Web-{E0BD5E9F-D116-4CB7-913F-A6E2835973A0}" dt="2019-05-05T22:36:30.598" v="1253" actId="20577"/>
          <ac:spMkLst>
            <pc:docMk/>
            <pc:sldMk cId="1814916740" sldId="257"/>
            <ac:spMk id="2" creationId="{BA52DC97-7C7C-461D-99CB-9FC0E40FB441}"/>
          </ac:spMkLst>
        </pc:spChg>
        <pc:spChg chg="mod">
          <ac:chgData name="Derek Moore" userId="871daa04f04ba2a4" providerId="Windows Live" clId="Web-{E0BD5E9F-D116-4CB7-913F-A6E2835973A0}" dt="2019-05-05T22:37:19.130" v="1262" actId="20577"/>
          <ac:spMkLst>
            <pc:docMk/>
            <pc:sldMk cId="1814916740" sldId="257"/>
            <ac:spMk id="3" creationId="{C685EAE0-DC72-4E61-BB57-DF8EF256148F}"/>
          </ac:spMkLst>
        </pc:spChg>
      </pc:sldChg>
      <pc:sldChg chg="modSp new del">
        <pc:chgData name="Derek Moore" userId="871daa04f04ba2a4" providerId="Windows Live" clId="Web-{E0BD5E9F-D116-4CB7-913F-A6E2835973A0}" dt="2019-05-05T22:30:46.096" v="1191"/>
        <pc:sldMkLst>
          <pc:docMk/>
          <pc:sldMk cId="3222231780" sldId="258"/>
        </pc:sldMkLst>
        <pc:spChg chg="mod">
          <ac:chgData name="Derek Moore" userId="871daa04f04ba2a4" providerId="Windows Live" clId="Web-{E0BD5E9F-D116-4CB7-913F-A6E2835973A0}" dt="2019-05-05T22:29:46.455" v="1176" actId="20577"/>
          <ac:spMkLst>
            <pc:docMk/>
            <pc:sldMk cId="3222231780" sldId="258"/>
            <ac:spMk id="2" creationId="{F5BDC600-B319-4BBE-B736-0B8FA7EDA048}"/>
          </ac:spMkLst>
        </pc:spChg>
        <pc:spChg chg="mod">
          <ac:chgData name="Derek Moore" userId="871daa04f04ba2a4" providerId="Windows Live" clId="Web-{E0BD5E9F-D116-4CB7-913F-A6E2835973A0}" dt="2019-05-05T22:30:02.643" v="1183" actId="20577"/>
          <ac:spMkLst>
            <pc:docMk/>
            <pc:sldMk cId="3222231780" sldId="258"/>
            <ac:spMk id="3" creationId="{BC6387DF-CDF6-44FB-9524-E4192E27A4C8}"/>
          </ac:spMkLst>
        </pc:spChg>
        <pc:spChg chg="mod">
          <ac:chgData name="Derek Moore" userId="871daa04f04ba2a4" providerId="Windows Live" clId="Web-{E0BD5E9F-D116-4CB7-913F-A6E2835973A0}" dt="2019-05-05T22:30:14.080" v="1189" actId="20577"/>
          <ac:spMkLst>
            <pc:docMk/>
            <pc:sldMk cId="3222231780" sldId="258"/>
            <ac:spMk id="4" creationId="{FD2CC74E-4773-45D1-AF7D-03B2F1308AB2}"/>
          </ac:spMkLst>
        </pc:spChg>
      </pc:sldChg>
      <pc:sldChg chg="addSp delSp modSp new">
        <pc:chgData name="Derek Moore" userId="871daa04f04ba2a4" providerId="Windows Live" clId="Web-{E0BD5E9F-D116-4CB7-913F-A6E2835973A0}" dt="2019-05-05T22:42:31.038" v="1489"/>
        <pc:sldMkLst>
          <pc:docMk/>
          <pc:sldMk cId="3496181507" sldId="258"/>
        </pc:sldMkLst>
        <pc:spChg chg="mod">
          <ac:chgData name="Derek Moore" userId="871daa04f04ba2a4" providerId="Windows Live" clId="Web-{E0BD5E9F-D116-4CB7-913F-A6E2835973A0}" dt="2019-05-05T22:38:13.114" v="1286" actId="20577"/>
          <ac:spMkLst>
            <pc:docMk/>
            <pc:sldMk cId="3496181507" sldId="258"/>
            <ac:spMk id="2" creationId="{0D851EBB-CBC1-464F-8284-DBC31E0FAEB5}"/>
          </ac:spMkLst>
        </pc:spChg>
        <pc:spChg chg="mod">
          <ac:chgData name="Derek Moore" userId="871daa04f04ba2a4" providerId="Windows Live" clId="Web-{E0BD5E9F-D116-4CB7-913F-A6E2835973A0}" dt="2019-05-05T22:42:18.944" v="1486"/>
          <ac:spMkLst>
            <pc:docMk/>
            <pc:sldMk cId="3496181507" sldId="258"/>
            <ac:spMk id="3" creationId="{FA8C103E-AA35-42C1-B9BC-214511B0D75C}"/>
          </ac:spMkLst>
        </pc:spChg>
        <pc:spChg chg="mod">
          <ac:chgData name="Derek Moore" userId="871daa04f04ba2a4" providerId="Windows Live" clId="Web-{E0BD5E9F-D116-4CB7-913F-A6E2835973A0}" dt="2019-05-05T22:42:18.960" v="1487"/>
          <ac:spMkLst>
            <pc:docMk/>
            <pc:sldMk cId="3496181507" sldId="258"/>
            <ac:spMk id="4" creationId="{1B4A0AEB-B410-4A81-98FA-F2DDE0ABA5CF}"/>
          </ac:spMkLst>
        </pc:spChg>
        <pc:spChg chg="mod">
          <ac:chgData name="Derek Moore" userId="871daa04f04ba2a4" providerId="Windows Live" clId="Web-{E0BD5E9F-D116-4CB7-913F-A6E2835973A0}" dt="2019-05-05T22:42:31.038" v="1488"/>
          <ac:spMkLst>
            <pc:docMk/>
            <pc:sldMk cId="3496181507" sldId="258"/>
            <ac:spMk id="5" creationId="{6682219F-EE91-4866-AF0D-A3AAB8138665}"/>
          </ac:spMkLst>
        </pc:spChg>
        <pc:spChg chg="mod">
          <ac:chgData name="Derek Moore" userId="871daa04f04ba2a4" providerId="Windows Live" clId="Web-{E0BD5E9F-D116-4CB7-913F-A6E2835973A0}" dt="2019-05-05T22:42:31.038" v="1489"/>
          <ac:spMkLst>
            <pc:docMk/>
            <pc:sldMk cId="3496181507" sldId="258"/>
            <ac:spMk id="6" creationId="{3C628FD6-CA19-4748-8C9E-9B04E1D374F7}"/>
          </ac:spMkLst>
        </pc:spChg>
        <pc:cxnChg chg="add del mod">
          <ac:chgData name="Derek Moore" userId="871daa04f04ba2a4" providerId="Windows Live" clId="Web-{E0BD5E9F-D116-4CB7-913F-A6E2835973A0}" dt="2019-05-05T22:41:08.678" v="1485"/>
          <ac:cxnSpMkLst>
            <pc:docMk/>
            <pc:sldMk cId="3496181507" sldId="258"/>
            <ac:cxnSpMk id="7" creationId="{2695E21B-7089-4E45-BF86-A2F5D25CE2CB}"/>
          </ac:cxnSpMkLst>
        </pc:cxnChg>
      </pc:sldChg>
      <pc:sldChg chg="modSp new">
        <pc:chgData name="Derek Moore" userId="871daa04f04ba2a4" providerId="Windows Live" clId="Web-{E0BD5E9F-D116-4CB7-913F-A6E2835973A0}" dt="2019-05-05T23:07:41.406" v="2485" actId="20577"/>
        <pc:sldMkLst>
          <pc:docMk/>
          <pc:sldMk cId="2135940989" sldId="259"/>
        </pc:sldMkLst>
        <pc:spChg chg="mod">
          <ac:chgData name="Derek Moore" userId="871daa04f04ba2a4" providerId="Windows Live" clId="Web-{E0BD5E9F-D116-4CB7-913F-A6E2835973A0}" dt="2019-05-05T22:43:11.241" v="1503" actId="20577"/>
          <ac:spMkLst>
            <pc:docMk/>
            <pc:sldMk cId="2135940989" sldId="259"/>
            <ac:spMk id="2" creationId="{B759BD40-825B-4213-B3CF-E129B342AD55}"/>
          </ac:spMkLst>
        </pc:spChg>
        <pc:spChg chg="mod">
          <ac:chgData name="Derek Moore" userId="871daa04f04ba2a4" providerId="Windows Live" clId="Web-{E0BD5E9F-D116-4CB7-913F-A6E2835973A0}" dt="2019-05-05T23:07:41.406" v="2485" actId="20577"/>
          <ac:spMkLst>
            <pc:docMk/>
            <pc:sldMk cId="2135940989" sldId="259"/>
            <ac:spMk id="3" creationId="{8A99C612-B786-4011-9070-AB337FD68465}"/>
          </ac:spMkLst>
        </pc:spChg>
      </pc:sldChg>
      <pc:sldChg chg="modSp new">
        <pc:chgData name="Derek Moore" userId="871daa04f04ba2a4" providerId="Windows Live" clId="Web-{E0BD5E9F-D116-4CB7-913F-A6E2835973A0}" dt="2019-05-05T23:07:45.313" v="2488" actId="20577"/>
        <pc:sldMkLst>
          <pc:docMk/>
          <pc:sldMk cId="112561637" sldId="260"/>
        </pc:sldMkLst>
        <pc:spChg chg="mod">
          <ac:chgData name="Derek Moore" userId="871daa04f04ba2a4" providerId="Windows Live" clId="Web-{E0BD5E9F-D116-4CB7-913F-A6E2835973A0}" dt="2019-05-05T22:49:46.197" v="1881" actId="20577"/>
          <ac:spMkLst>
            <pc:docMk/>
            <pc:sldMk cId="112561637" sldId="260"/>
            <ac:spMk id="2" creationId="{E629E5A3-1DCE-478F-9CB9-61033D380AE1}"/>
          </ac:spMkLst>
        </pc:spChg>
        <pc:spChg chg="mod">
          <ac:chgData name="Derek Moore" userId="871daa04f04ba2a4" providerId="Windows Live" clId="Web-{E0BD5E9F-D116-4CB7-913F-A6E2835973A0}" dt="2019-05-05T23:07:45.313" v="2488" actId="20577"/>
          <ac:spMkLst>
            <pc:docMk/>
            <pc:sldMk cId="112561637" sldId="260"/>
            <ac:spMk id="3" creationId="{E7F6EA2E-6857-4ABD-86AC-991B502E74F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cs typeface="Calibri Light"/>
              </a:rPr>
              <a:t>Lockbox</a:t>
            </a:r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an Office 365 add-in</a:t>
            </a:r>
            <a:endParaRPr lang="en-US">
              <a:cs typeface="Calibri Light" panose="020F03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dirty="0">
                <a:cs typeface="Calibri"/>
              </a:rPr>
              <a:t>By</a:t>
            </a:r>
          </a:p>
          <a:p>
            <a:r>
              <a:rPr lang="en-US" dirty="0">
                <a:cs typeface="Calibri"/>
              </a:rPr>
              <a:t>blockbox.xyz</a:t>
            </a:r>
            <a:br>
              <a:rPr lang="en-US" dirty="0">
                <a:cs typeface="Calibri"/>
              </a:rPr>
            </a:br>
            <a:r>
              <a:rPr lang="en-US" dirty="0">
                <a:cs typeface="Calibri"/>
              </a:rPr>
              <a:t>&amp;&amp;</a:t>
            </a:r>
            <a:br>
              <a:rPr lang="en-US" dirty="0">
                <a:cs typeface="Calibri"/>
              </a:rPr>
            </a:br>
            <a:r>
              <a:rPr lang="en-US" dirty="0">
                <a:cs typeface="Calibri"/>
              </a:rPr>
              <a:t>hackunix.org</a:t>
            </a:r>
          </a:p>
          <a:p>
            <a:r>
              <a:rPr lang="en-US" dirty="0">
                <a:cs typeface="Calibri"/>
              </a:rPr>
              <a:t>aka</a:t>
            </a:r>
          </a:p>
          <a:p>
            <a:r>
              <a:rPr lang="en-US" dirty="0">
                <a:cs typeface="Calibri"/>
              </a:rPr>
              <a:t>Derek P. Moore</a:t>
            </a:r>
            <a:br>
              <a:rPr lang="en-US" dirty="0">
                <a:cs typeface="Calibri"/>
              </a:rPr>
            </a:br>
            <a:r>
              <a:rPr lang="en-US" dirty="0">
                <a:cs typeface="Calibri"/>
              </a:rPr>
              <a:t>@derekm00r3 – derek.p.moore@gmail.com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2DC97-7C7C-461D-99CB-9FC0E40FB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>
                <a:cs typeface="Calibri Light"/>
              </a:rPr>
              <a:t>Proof of Ownership</a:t>
            </a:r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        &amp; Proof of Existence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5EAE0-DC72-4E61-BB57-DF8EF2561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Document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914400" lvl="1" indent="-457200"/>
            <a:r>
              <a:rPr lang="en-US" dirty="0">
                <a:cs typeface="Calibri"/>
              </a:rPr>
              <a:t>authentication,</a:t>
            </a:r>
          </a:p>
          <a:p>
            <a:pPr marL="914400" lvl="1" indent="-457200"/>
            <a:r>
              <a:rPr lang="en-US" dirty="0">
                <a:cs typeface="Calibri"/>
              </a:rPr>
              <a:t>classification, and</a:t>
            </a:r>
            <a:endParaRPr lang="en-US" dirty="0"/>
          </a:p>
          <a:p>
            <a:pPr marL="914400" lvl="1" indent="-457200"/>
            <a:r>
              <a:rPr lang="en-US" dirty="0">
                <a:cs typeface="Calibri"/>
              </a:rPr>
              <a:t>timestamping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are critical to industry for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914400" lvl="1" indent="-457200"/>
            <a:r>
              <a:rPr lang="en-US" dirty="0">
                <a:cs typeface="Calibri"/>
              </a:rPr>
              <a:t>Trade Secrets,</a:t>
            </a:r>
          </a:p>
          <a:p>
            <a:pPr marL="914400" lvl="1" indent="-457200"/>
            <a:r>
              <a:rPr lang="en-US" dirty="0">
                <a:cs typeface="Calibri"/>
              </a:rPr>
              <a:t>Certified Quality Assurance,</a:t>
            </a:r>
          </a:p>
          <a:p>
            <a:pPr marL="914400" lvl="1" indent="-457200"/>
            <a:r>
              <a:rPr lang="en-US" dirty="0">
                <a:cs typeface="Calibri"/>
              </a:rPr>
              <a:t>Verifiable Version-Controlled Work Papers, and</a:t>
            </a:r>
          </a:p>
          <a:p>
            <a:pPr marL="914400" lvl="1" indent="-457200"/>
            <a:r>
              <a:rPr lang="en-US" dirty="0">
                <a:cs typeface="Calibri"/>
              </a:rPr>
              <a:t>"Stamped Approved" Memorialized Published Artifacts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14916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51EBB-CBC1-464F-8284-DBC31E0FA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Sizing up the competition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8C103E-AA35-42C1-B9BC-214511B0D7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  <a:prstDash val="solid"/>
          </a:ln>
        </p:spPr>
        <p:txBody>
          <a:bodyPr/>
          <a:lstStyle/>
          <a:p>
            <a:r>
              <a:rPr lang="en-US" dirty="0">
                <a:cs typeface="Calibri"/>
              </a:rPr>
              <a:t>Other Blockchains</a:t>
            </a:r>
            <a:endParaRPr lang="en-US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4A0AEB-B410-4A81-98FA-F2DDE0ABA5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  <a:prstDash val="solid"/>
          </a:ln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Document Hashes</a:t>
            </a:r>
            <a:endParaRPr lang="en-US" dirty="0"/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Verifiable Timestamps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82219F-EE91-4866-AF0D-A3AAB81386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1"/>
            </a:solidFill>
            <a:prstDash val="solid"/>
          </a:ln>
        </p:spPr>
        <p:txBody>
          <a:bodyPr/>
          <a:lstStyle/>
          <a:p>
            <a:r>
              <a:rPr lang="en-US" dirty="0">
                <a:cs typeface="Calibri"/>
              </a:rPr>
              <a:t>Bitcoin SV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628FD6-CA19-4748-8C9E-9B04E1D374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>
            <a:solidFill>
              <a:schemeClr val="tx1"/>
            </a:solidFill>
            <a:prstDash val="solid"/>
          </a:ln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Document Hashes</a:t>
            </a:r>
            <a:endParaRPr lang="en-US" dirty="0"/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Verifiable Timestamps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Document Contents</a:t>
            </a:r>
          </a:p>
        </p:txBody>
      </p:sp>
    </p:spTree>
    <p:extLst>
      <p:ext uri="{BB962C8B-B14F-4D97-AF65-F5344CB8AC3E}">
        <p14:creationId xmlns:p14="http://schemas.microsoft.com/office/powerpoint/2010/main" val="3496181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9BD40-825B-4213-B3CF-E129B342A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Missing infrastructure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9C612-B786-4011-9070-AB337FD684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Document Classification</a:t>
            </a:r>
            <a:endParaRPr lang="en-US"/>
          </a:p>
          <a:p>
            <a:endParaRPr lang="en-US" dirty="0">
              <a:cs typeface="Calibri"/>
            </a:endParaRPr>
          </a:p>
          <a:p>
            <a:pPr lvl="1" indent="-457200"/>
            <a:r>
              <a:rPr lang="en-US" sz="2000" dirty="0">
                <a:cs typeface="Calibri"/>
              </a:rPr>
              <a:t>Encoding a Chart of Accounts, or forming a hierarchy of filesystem directories</a:t>
            </a:r>
          </a:p>
          <a:p>
            <a:pPr lvl="1" indent="-457200"/>
            <a:endParaRPr lang="en-US" sz="2000" dirty="0">
              <a:cs typeface="Calibri"/>
            </a:endParaRPr>
          </a:p>
          <a:p>
            <a:pPr lvl="1" indent="-457200"/>
            <a:r>
              <a:rPr lang="en-US" sz="2000" dirty="0">
                <a:cs typeface="Calibri"/>
              </a:rPr>
              <a:t>Efficient organization and retrieval of data carrier transactions</a:t>
            </a:r>
          </a:p>
          <a:p>
            <a:pPr lvl="1" indent="-457200"/>
            <a:endParaRPr lang="en-US" sz="2000" dirty="0">
              <a:cs typeface="Calibri"/>
            </a:endParaRPr>
          </a:p>
          <a:p>
            <a:pPr lvl="1" indent="-457200"/>
            <a:r>
              <a:rPr lang="en-US" sz="2000" dirty="0">
                <a:cs typeface="Calibri"/>
              </a:rPr>
              <a:t>Version control and revision history</a:t>
            </a:r>
          </a:p>
          <a:p>
            <a:pPr lvl="1" indent="-457200"/>
            <a:endParaRPr lang="en-US" sz="2000" dirty="0">
              <a:cs typeface="Calibri"/>
            </a:endParaRPr>
          </a:p>
          <a:p>
            <a:pPr lvl="1" indent="-457200"/>
            <a:r>
              <a:rPr lang="en-US" sz="2000" dirty="0">
                <a:cs typeface="Calibri"/>
              </a:rPr>
              <a:t>Mutable versus Immutable files</a:t>
            </a:r>
          </a:p>
          <a:p>
            <a:pPr lvl="1" indent="-457200"/>
            <a:endParaRPr lang="en-US" sz="2000" dirty="0">
              <a:cs typeface="Calibri"/>
            </a:endParaRPr>
          </a:p>
          <a:p>
            <a:pPr lvl="1" indent="-457200"/>
            <a:r>
              <a:rPr lang="en-US" sz="2000" dirty="0">
                <a:cs typeface="Calibri"/>
              </a:rPr>
              <a:t>Secure </a:t>
            </a:r>
            <a:r>
              <a:rPr lang="en-US" sz="2000" dirty="0" err="1">
                <a:cs typeface="Calibri"/>
              </a:rPr>
              <a:t>authn</a:t>
            </a:r>
            <a:r>
              <a:rPr lang="en-US" sz="2000" dirty="0">
                <a:cs typeface="Calibri"/>
              </a:rPr>
              <a:t>/</a:t>
            </a:r>
            <a:r>
              <a:rPr lang="en-US" sz="2000" dirty="0" err="1">
                <a:cs typeface="Calibri"/>
              </a:rPr>
              <a:t>authz</a:t>
            </a:r>
            <a:r>
              <a:rPr lang="en-US" sz="2000" dirty="0">
                <a:cs typeface="Calibri"/>
              </a:rPr>
              <a:t>/access</a:t>
            </a:r>
          </a:p>
        </p:txBody>
      </p:sp>
    </p:spTree>
    <p:extLst>
      <p:ext uri="{BB962C8B-B14F-4D97-AF65-F5344CB8AC3E}">
        <p14:creationId xmlns:p14="http://schemas.microsoft.com/office/powerpoint/2010/main" val="2135940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9E5A3-1DCE-478F-9CB9-61033D380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Missing infrastructure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6EA2E-6857-4ABD-86AC-991B502E7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Accessible Tools, Useful Solutions and Pleasant Usability</a:t>
            </a:r>
            <a:endParaRPr lang="en-US"/>
          </a:p>
          <a:p>
            <a:endParaRPr lang="en-US" dirty="0">
              <a:cs typeface="Calibri"/>
            </a:endParaRPr>
          </a:p>
          <a:p>
            <a:pPr lvl="1" indent="-457200"/>
            <a:r>
              <a:rPr lang="en-US" dirty="0">
                <a:cs typeface="Calibri"/>
              </a:rPr>
              <a:t>Engineer's bias — you have to be smart enough to use it</a:t>
            </a:r>
          </a:p>
          <a:p>
            <a:pPr lvl="1" indent="-457200"/>
            <a:endParaRPr lang="en-US" dirty="0">
              <a:cs typeface="Calibri"/>
            </a:endParaRPr>
          </a:p>
          <a:p>
            <a:pPr lvl="1" indent="-457200"/>
            <a:r>
              <a:rPr lang="en-US" dirty="0">
                <a:cs typeface="Calibri"/>
              </a:rPr>
              <a:t>Niche tools — solutions do not come pre-integrated</a:t>
            </a:r>
          </a:p>
          <a:p>
            <a:pPr lvl="1" indent="-457200"/>
            <a:endParaRPr lang="en-US" dirty="0">
              <a:cs typeface="Calibri"/>
            </a:endParaRPr>
          </a:p>
          <a:p>
            <a:pPr lvl="1" indent="-457200"/>
            <a:r>
              <a:rPr lang="en-US" dirty="0">
                <a:cs typeface="Calibri"/>
              </a:rPr>
              <a:t>Interoperability nightmare — disparate client-server communication styles</a:t>
            </a:r>
          </a:p>
          <a:p>
            <a:pPr lvl="1" indent="-457200"/>
            <a:endParaRPr lang="en-US" dirty="0">
              <a:cs typeface="Calibri"/>
            </a:endParaRPr>
          </a:p>
          <a:p>
            <a:pPr lvl="1" indent="-457200"/>
            <a:r>
              <a:rPr lang="en-US" dirty="0">
                <a:cs typeface="Calibri"/>
              </a:rPr>
              <a:t>Green field — unifying client-chain standards &amp; techniques are un-invented</a:t>
            </a:r>
          </a:p>
        </p:txBody>
      </p:sp>
    </p:spTree>
    <p:extLst>
      <p:ext uri="{BB962C8B-B14F-4D97-AF65-F5344CB8AC3E}">
        <p14:creationId xmlns:p14="http://schemas.microsoft.com/office/powerpoint/2010/main" val="112561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DB4BCD5-1396-46B6-A094-6CAAECB5B3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276" y="642989"/>
            <a:ext cx="1926525" cy="5242246"/>
          </a:xfrm>
          <a:prstGeom prst="rect">
            <a:avLst/>
          </a:prstGeom>
        </p:spPr>
      </p:pic>
      <p:sp>
        <p:nvSpPr>
          <p:cNvPr id="7" name="Freeform 7">
            <a:extLst>
              <a:ext uri="{FF2B5EF4-FFF2-40B4-BE49-F238E27FC236}">
                <a16:creationId xmlns:a16="http://schemas.microsoft.com/office/drawing/2014/main" id="{94C3F6B3-69A5-4B7A-A963-2E8540177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BDDCF-503C-4CC4-871D-C033E5A9F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5" y="1543050"/>
            <a:ext cx="4648200" cy="35623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</a:rPr>
              <a:t>Fund</a:t>
            </a:r>
            <a:br>
              <a:rPr lang="en-US" sz="5000" dirty="0">
                <a:solidFill>
                  <a:schemeClr val="bg1"/>
                </a:solidFill>
                <a:cs typeface="Calibri Light"/>
              </a:rPr>
            </a:br>
            <a:r>
              <a:rPr lang="en-US" sz="5000" dirty="0">
                <a:solidFill>
                  <a:schemeClr val="bg1"/>
                </a:solidFill>
                <a:cs typeface="Calibri Light"/>
              </a:rPr>
              <a:t>your</a:t>
            </a:r>
            <a:br>
              <a:rPr lang="en-US" sz="5000" dirty="0">
                <a:solidFill>
                  <a:schemeClr val="bg1"/>
                </a:solidFill>
                <a:cs typeface="Calibri Light"/>
              </a:rPr>
            </a:br>
            <a:r>
              <a:rPr lang="en-US" sz="5000" dirty="0">
                <a:solidFill>
                  <a:schemeClr val="bg1"/>
                </a:solidFill>
                <a:cs typeface="Calibri Light"/>
              </a:rPr>
              <a:t>Lockbox</a:t>
            </a:r>
          </a:p>
        </p:txBody>
      </p:sp>
    </p:spTree>
    <p:extLst>
      <p:ext uri="{BB962C8B-B14F-4D97-AF65-F5344CB8AC3E}">
        <p14:creationId xmlns:p14="http://schemas.microsoft.com/office/powerpoint/2010/main" val="2264143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9DB4BCD5-1396-46B6-A094-6CAAECB5B3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7668" y="642989"/>
            <a:ext cx="1931741" cy="5242246"/>
          </a:xfrm>
          <a:prstGeom prst="rect">
            <a:avLst/>
          </a:prstGeom>
        </p:spPr>
      </p:pic>
      <p:sp>
        <p:nvSpPr>
          <p:cNvPr id="12" name="Freeform 7">
            <a:extLst>
              <a:ext uri="{FF2B5EF4-FFF2-40B4-BE49-F238E27FC236}">
                <a16:creationId xmlns:a16="http://schemas.microsoft.com/office/drawing/2014/main" id="{94C3F6B3-69A5-4B7A-A963-2E8540177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BDDCF-503C-4CC4-871D-C033E5A9F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5" y="1543050"/>
            <a:ext cx="4648200" cy="35623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</a:rPr>
              <a:t>Prepare</a:t>
            </a:r>
            <a:br>
              <a:rPr lang="en-US" sz="5000" dirty="0">
                <a:solidFill>
                  <a:schemeClr val="bg1"/>
                </a:solidFill>
                <a:cs typeface="Calibri Light"/>
              </a:rPr>
            </a:br>
            <a:r>
              <a:rPr lang="en-US" sz="5000" dirty="0">
                <a:solidFill>
                  <a:schemeClr val="bg1"/>
                </a:solidFill>
              </a:rPr>
              <a:t>your</a:t>
            </a:r>
            <a:br>
              <a:rPr lang="en-US" sz="5000" dirty="0">
                <a:solidFill>
                  <a:schemeClr val="bg1"/>
                </a:solidFill>
              </a:rPr>
            </a:br>
            <a:r>
              <a:rPr lang="en-US" sz="5000" dirty="0">
                <a:solidFill>
                  <a:schemeClr val="bg1"/>
                </a:solidFill>
                <a:cs typeface="Calibri Light"/>
              </a:rPr>
              <a:t>anchor</a:t>
            </a:r>
            <a:br>
              <a:rPr lang="en-US" sz="5000" dirty="0">
                <a:solidFill>
                  <a:schemeClr val="bg1"/>
                </a:solidFill>
                <a:cs typeface="Calibri Light"/>
              </a:rPr>
            </a:br>
            <a:r>
              <a:rPr lang="en-US" sz="5000" dirty="0">
                <a:solidFill>
                  <a:schemeClr val="bg1"/>
                </a:solidFill>
                <a:cs typeface="Calibri Light"/>
              </a:rPr>
              <a:t>transactions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60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DB4BCD5-1396-46B6-A094-6CAAECB5B3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276" y="642989"/>
            <a:ext cx="1926525" cy="5242246"/>
          </a:xfrm>
          <a:prstGeom prst="rect">
            <a:avLst/>
          </a:prstGeom>
        </p:spPr>
      </p:pic>
      <p:sp>
        <p:nvSpPr>
          <p:cNvPr id="17" name="Freeform 7">
            <a:extLst>
              <a:ext uri="{FF2B5EF4-FFF2-40B4-BE49-F238E27FC236}">
                <a16:creationId xmlns:a16="http://schemas.microsoft.com/office/drawing/2014/main" id="{94C3F6B3-69A5-4B7A-A963-2E8540177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BDDCF-503C-4CC4-871D-C033E5A9F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5" y="1543050"/>
            <a:ext cx="4648200" cy="35623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  <a:cs typeface="Calibri Light"/>
              </a:rPr>
              <a:t>Await</a:t>
            </a:r>
            <a:br>
              <a:rPr lang="en-US" sz="5000" dirty="0">
                <a:cs typeface="Calibri Light"/>
              </a:rPr>
            </a:br>
            <a:r>
              <a:rPr lang="en-US" sz="5000" dirty="0">
                <a:solidFill>
                  <a:schemeClr val="bg1"/>
                </a:solidFill>
                <a:cs typeface="Calibri Light"/>
              </a:rPr>
              <a:t>anchor</a:t>
            </a:r>
            <a:br>
              <a:rPr lang="en-US" sz="5000" dirty="0">
                <a:solidFill>
                  <a:schemeClr val="bg1"/>
                </a:solidFill>
                <a:cs typeface="Calibri Light"/>
              </a:rPr>
            </a:br>
            <a:r>
              <a:rPr lang="en-US" sz="5000" dirty="0">
                <a:solidFill>
                  <a:schemeClr val="bg1"/>
                </a:solidFill>
                <a:cs typeface="Calibri Light"/>
              </a:rPr>
              <a:t>transaction</a:t>
            </a:r>
            <a:br>
              <a:rPr lang="en-US" sz="5000" dirty="0">
                <a:cs typeface="Calibri Light"/>
              </a:rPr>
            </a:br>
            <a:r>
              <a:rPr lang="en-US" sz="5000" dirty="0">
                <a:solidFill>
                  <a:schemeClr val="bg1"/>
                </a:solidFill>
                <a:cs typeface="Calibri Light"/>
              </a:rPr>
              <a:t>confirmation</a:t>
            </a:r>
          </a:p>
        </p:txBody>
      </p:sp>
    </p:spTree>
    <p:extLst>
      <p:ext uri="{BB962C8B-B14F-4D97-AF65-F5344CB8AC3E}">
        <p14:creationId xmlns:p14="http://schemas.microsoft.com/office/powerpoint/2010/main" val="4689136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9DB4BCD5-1396-46B6-A094-6CAAECB5B3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276" y="642989"/>
            <a:ext cx="1926525" cy="5242246"/>
          </a:xfrm>
          <a:prstGeom prst="rect">
            <a:avLst/>
          </a:prstGeom>
        </p:spPr>
      </p:pic>
      <p:sp>
        <p:nvSpPr>
          <p:cNvPr id="22" name="Freeform 7">
            <a:extLst>
              <a:ext uri="{FF2B5EF4-FFF2-40B4-BE49-F238E27FC236}">
                <a16:creationId xmlns:a16="http://schemas.microsoft.com/office/drawing/2014/main" id="{94C3F6B3-69A5-4B7A-A963-2E8540177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BDDCF-503C-4CC4-871D-C033E5A9F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5" y="1543050"/>
            <a:ext cx="4648200" cy="35623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</a:rPr>
              <a:t>Enjoy</a:t>
            </a:r>
            <a:br>
              <a:rPr lang="en-US" sz="5000" dirty="0">
                <a:solidFill>
                  <a:schemeClr val="bg1"/>
                </a:solidFill>
                <a:cs typeface="Calibri Light"/>
              </a:rPr>
            </a:br>
            <a:r>
              <a:rPr lang="en-US" sz="5000" dirty="0">
                <a:solidFill>
                  <a:schemeClr val="bg1"/>
                </a:solidFill>
                <a:cs typeface="Calibri Light"/>
              </a:rPr>
              <a:t>hassle-free</a:t>
            </a:r>
            <a:br>
              <a:rPr lang="en-US" sz="5000" dirty="0">
                <a:cs typeface="Calibri Light"/>
              </a:rPr>
            </a:br>
            <a:r>
              <a:rPr lang="en-US" sz="5000" dirty="0">
                <a:solidFill>
                  <a:schemeClr val="bg1"/>
                </a:solidFill>
                <a:cs typeface="Calibri Light"/>
              </a:rPr>
              <a:t>high-speed</a:t>
            </a:r>
            <a:br>
              <a:rPr lang="en-US" sz="5000" dirty="0">
                <a:solidFill>
                  <a:schemeClr val="bg1"/>
                </a:solidFill>
                <a:cs typeface="Calibri Light"/>
              </a:rPr>
            </a:br>
            <a:r>
              <a:rPr lang="en-US" sz="5000" dirty="0">
                <a:solidFill>
                  <a:schemeClr val="bg1"/>
                </a:solidFill>
                <a:cs typeface="Calibri Light"/>
              </a:rPr>
              <a:t>content</a:t>
            </a:r>
            <a:br>
              <a:rPr lang="en-US" sz="5000" dirty="0">
                <a:cs typeface="Calibri Light"/>
              </a:rPr>
            </a:br>
            <a:r>
              <a:rPr lang="en-US" sz="5000" dirty="0">
                <a:solidFill>
                  <a:schemeClr val="bg1"/>
                </a:solidFill>
                <a:cs typeface="Calibri Light"/>
              </a:rPr>
              <a:t>upload!</a:t>
            </a:r>
          </a:p>
        </p:txBody>
      </p:sp>
    </p:spTree>
    <p:extLst>
      <p:ext uri="{BB962C8B-B14F-4D97-AF65-F5344CB8AC3E}">
        <p14:creationId xmlns:p14="http://schemas.microsoft.com/office/powerpoint/2010/main" val="8409921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1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4E0A0DA-1C1C-4A70-93BC-9410E7FEE06A}">
  <we:reference id="c95aed37-300e-411a-8624-5b315f618614" version="1.0.0.0" store="developer" storeType="uploadfiledevcatalog"/>
  <we:alternateReferences/>
  <we:properties>
    <we:property name="privateKey" value="&quot;L3YUgLhZpyVyviQxmpZbe8KkUe99f1fC5bg5vaZgvyWbu6Zj3kDj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Lockbox an Office 365 add-in</vt:lpstr>
      <vt:lpstr>Proof of Ownership         &amp; Proof of Existence</vt:lpstr>
      <vt:lpstr>Sizing up the competition</vt:lpstr>
      <vt:lpstr>Missing infrastructure</vt:lpstr>
      <vt:lpstr>Missing infrastructure</vt:lpstr>
      <vt:lpstr>Fund your Lockbox</vt:lpstr>
      <vt:lpstr>Prepare your anchor transactions</vt:lpstr>
      <vt:lpstr>Await anchor transaction confirmation</vt:lpstr>
      <vt:lpstr>Enjoy hassle-free high-speed content upload!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489</cp:revision>
  <dcterms:created xsi:type="dcterms:W3CDTF">2013-07-15T20:26:40Z</dcterms:created>
  <dcterms:modified xsi:type="dcterms:W3CDTF">2019-05-06T00:29:17Z</dcterms:modified>
</cp:coreProperties>
</file>